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0" r:id="rId4"/>
  </p:sldMasterIdLst>
  <p:notesMasterIdLst>
    <p:notesMasterId r:id="rId23"/>
  </p:notesMasterIdLst>
  <p:sldIdLst>
    <p:sldId id="321" r:id="rId5"/>
    <p:sldId id="261" r:id="rId6"/>
    <p:sldId id="260" r:id="rId7"/>
    <p:sldId id="322" r:id="rId8"/>
    <p:sldId id="299" r:id="rId9"/>
    <p:sldId id="300" r:id="rId10"/>
    <p:sldId id="305" r:id="rId11"/>
    <p:sldId id="304" r:id="rId12"/>
    <p:sldId id="303" r:id="rId13"/>
    <p:sldId id="302" r:id="rId14"/>
    <p:sldId id="301" r:id="rId15"/>
    <p:sldId id="306" r:id="rId16"/>
    <p:sldId id="256" r:id="rId17"/>
    <p:sldId id="317" r:id="rId18"/>
    <p:sldId id="257" r:id="rId19"/>
    <p:sldId id="318" r:id="rId20"/>
    <p:sldId id="259" r:id="rId21"/>
    <p:sldId id="307" r:id="rId22"/>
  </p:sldIdLst>
  <p:sldSz cx="15243175" cy="7964488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Varela Round" pitchFamily="2" charset="-79"/>
      <p:regular r:id="rId2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00364E2-1B9A-1AD0-69EC-DEFC61AB1EBB}" name="Megan Cannon" initials="MC" userId="S::mcannon@virtualinc.com::86cbc9d0-3ef4-47ed-afa5-92b0360f43e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440F"/>
    <a:srgbClr val="00A4FF"/>
    <a:srgbClr val="FDE7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63"/>
    <p:restoredTop sz="83104" autoAdjust="0"/>
  </p:normalViewPr>
  <p:slideViewPr>
    <p:cSldViewPr snapToGrid="0" snapToObjects="1">
      <p:cViewPr varScale="1">
        <p:scale>
          <a:sx n="99" d="100"/>
          <a:sy n="99" d="100"/>
        </p:scale>
        <p:origin x="10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2.fntdata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4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6BA107-10DA-FF40-A5E2-2938EA5FC8AB}" type="doc">
      <dgm:prSet loTypeId="urn:microsoft.com/office/officeart/2005/8/layout/target1" loCatId="" qsTypeId="urn:microsoft.com/office/officeart/2005/8/quickstyle/simple1" qsCatId="simple" csTypeId="urn:microsoft.com/office/officeart/2005/8/colors/colorful1" csCatId="colorful" phldr="1"/>
      <dgm:spPr/>
    </dgm:pt>
    <dgm:pt modelId="{27FEE5AD-C8F3-1B4D-8404-D765A9D10FB5}">
      <dgm:prSet phldrT="[Text]"/>
      <dgm:spPr/>
      <dgm:t>
        <a:bodyPr/>
        <a:lstStyle/>
        <a:p>
          <a:r>
            <a:rPr lang="en-GB" dirty="0">
              <a:latin typeface="Calibri" panose="020F0502020204030204" pitchFamily="34" charset="0"/>
              <a:cs typeface="Calibri" panose="020F0502020204030204" pitchFamily="34" charset="0"/>
            </a:rPr>
            <a:t>Orbit 1: Builders</a:t>
          </a:r>
        </a:p>
      </dgm:t>
    </dgm:pt>
    <dgm:pt modelId="{83B52511-490C-7248-B1CD-297F15710AB2}" type="parTrans" cxnId="{127B3290-8EC9-E143-B970-C8287BA72ECD}">
      <dgm:prSet/>
      <dgm:spPr/>
      <dgm:t>
        <a:bodyPr/>
        <a:lstStyle/>
        <a:p>
          <a:endParaRPr lang="en-GB"/>
        </a:p>
      </dgm:t>
    </dgm:pt>
    <dgm:pt modelId="{96EF8B65-21F1-AE41-B5CE-5581B8E1DECC}" type="sibTrans" cxnId="{127B3290-8EC9-E143-B970-C8287BA72ECD}">
      <dgm:prSet/>
      <dgm:spPr/>
      <dgm:t>
        <a:bodyPr/>
        <a:lstStyle/>
        <a:p>
          <a:endParaRPr lang="en-GB"/>
        </a:p>
      </dgm:t>
    </dgm:pt>
    <dgm:pt modelId="{C2232408-EDF9-5644-A6E4-EFEDE1BB2451}">
      <dgm:prSet phldrT="[Text]"/>
      <dgm:spPr/>
      <dgm:t>
        <a:bodyPr/>
        <a:lstStyle/>
        <a:p>
          <a:r>
            <a:rPr lang="en-GB" dirty="0">
              <a:latin typeface="Calibri" panose="020F0502020204030204" pitchFamily="34" charset="0"/>
              <a:cs typeface="Calibri" panose="020F0502020204030204" pitchFamily="34" charset="0"/>
            </a:rPr>
            <a:t>Orbit 2: Contributors</a:t>
          </a:r>
        </a:p>
      </dgm:t>
    </dgm:pt>
    <dgm:pt modelId="{D3D5A658-DAD3-254C-B337-647C66BD2589}" type="parTrans" cxnId="{BBC047B5-0C7E-C544-9A50-7E041197119F}">
      <dgm:prSet/>
      <dgm:spPr/>
      <dgm:t>
        <a:bodyPr/>
        <a:lstStyle/>
        <a:p>
          <a:endParaRPr lang="en-GB"/>
        </a:p>
      </dgm:t>
    </dgm:pt>
    <dgm:pt modelId="{576DE0B6-11C9-4744-9DC7-902B19D71681}" type="sibTrans" cxnId="{BBC047B5-0C7E-C544-9A50-7E041197119F}">
      <dgm:prSet/>
      <dgm:spPr/>
      <dgm:t>
        <a:bodyPr/>
        <a:lstStyle/>
        <a:p>
          <a:endParaRPr lang="en-GB"/>
        </a:p>
      </dgm:t>
    </dgm:pt>
    <dgm:pt modelId="{8AD0FD48-9355-1945-8328-686E73D1462E}">
      <dgm:prSet/>
      <dgm:spPr/>
      <dgm:t>
        <a:bodyPr/>
        <a:lstStyle/>
        <a:p>
          <a:r>
            <a:rPr lang="en-GB" dirty="0">
              <a:latin typeface="Calibri" panose="020F0502020204030204" pitchFamily="34" charset="0"/>
              <a:cs typeface="Calibri" panose="020F0502020204030204" pitchFamily="34" charset="0"/>
            </a:rPr>
            <a:t>Orbit 3: Participants</a:t>
          </a:r>
        </a:p>
      </dgm:t>
    </dgm:pt>
    <dgm:pt modelId="{BDB54F6D-8BAB-FC4E-8903-92C1E2B8DA75}" type="parTrans" cxnId="{1AF6E403-D884-2D49-B1BE-058140B15F3A}">
      <dgm:prSet/>
      <dgm:spPr/>
      <dgm:t>
        <a:bodyPr/>
        <a:lstStyle/>
        <a:p>
          <a:endParaRPr lang="en-GB"/>
        </a:p>
      </dgm:t>
    </dgm:pt>
    <dgm:pt modelId="{11BAA7C3-95AC-554E-8A11-6C866D3A70DE}" type="sibTrans" cxnId="{1AF6E403-D884-2D49-B1BE-058140B15F3A}">
      <dgm:prSet/>
      <dgm:spPr/>
      <dgm:t>
        <a:bodyPr/>
        <a:lstStyle/>
        <a:p>
          <a:endParaRPr lang="en-GB"/>
        </a:p>
      </dgm:t>
    </dgm:pt>
    <dgm:pt modelId="{CB0371E2-7198-1F4F-98A9-B20C88B42E7E}">
      <dgm:prSet/>
      <dgm:spPr/>
      <dgm:t>
        <a:bodyPr/>
        <a:lstStyle/>
        <a:p>
          <a:r>
            <a:rPr lang="en-GB" dirty="0">
              <a:latin typeface="Calibri" panose="020F0502020204030204" pitchFamily="34" charset="0"/>
              <a:cs typeface="Calibri" panose="020F0502020204030204" pitchFamily="34" charset="0"/>
            </a:rPr>
            <a:t>Orbit 4: Explorers</a:t>
          </a:r>
        </a:p>
      </dgm:t>
    </dgm:pt>
    <dgm:pt modelId="{F8032D66-582F-D442-AC2E-90B60794413A}" type="parTrans" cxnId="{C651EB7D-4035-AF48-9E78-C9B20160177E}">
      <dgm:prSet/>
      <dgm:spPr/>
      <dgm:t>
        <a:bodyPr/>
        <a:lstStyle/>
        <a:p>
          <a:endParaRPr lang="en-GB"/>
        </a:p>
      </dgm:t>
    </dgm:pt>
    <dgm:pt modelId="{1678A9F5-1B77-954A-9EF8-7CB7A44E36E6}" type="sibTrans" cxnId="{C651EB7D-4035-AF48-9E78-C9B20160177E}">
      <dgm:prSet/>
      <dgm:spPr/>
      <dgm:t>
        <a:bodyPr/>
        <a:lstStyle/>
        <a:p>
          <a:endParaRPr lang="en-GB"/>
        </a:p>
      </dgm:t>
    </dgm:pt>
    <dgm:pt modelId="{3ADBEF5A-2C4B-EC49-85B3-B555FA8DF8FF}">
      <dgm:prSet/>
      <dgm:spPr/>
      <dgm:t>
        <a:bodyPr/>
        <a:lstStyle/>
        <a:p>
          <a:r>
            <a:rPr lang="en-GB" dirty="0">
              <a:latin typeface="Calibri" panose="020F0502020204030204" pitchFamily="34" charset="0"/>
              <a:cs typeface="Calibri" panose="020F0502020204030204" pitchFamily="34" charset="0"/>
            </a:rPr>
            <a:t>Orbit 0: Team</a:t>
          </a:r>
        </a:p>
      </dgm:t>
    </dgm:pt>
    <dgm:pt modelId="{D893DF1C-42A2-244B-8B66-70F820A377FA}" type="parTrans" cxnId="{A2ED0C10-2FCD-A640-85BB-697160216A90}">
      <dgm:prSet/>
      <dgm:spPr/>
      <dgm:t>
        <a:bodyPr/>
        <a:lstStyle/>
        <a:p>
          <a:endParaRPr lang="en-GB"/>
        </a:p>
      </dgm:t>
    </dgm:pt>
    <dgm:pt modelId="{02BADA89-E7E1-6448-98C5-407438228772}" type="sibTrans" cxnId="{A2ED0C10-2FCD-A640-85BB-697160216A90}">
      <dgm:prSet/>
      <dgm:spPr/>
      <dgm:t>
        <a:bodyPr/>
        <a:lstStyle/>
        <a:p>
          <a:endParaRPr lang="en-GB"/>
        </a:p>
      </dgm:t>
    </dgm:pt>
    <dgm:pt modelId="{B7214740-FE07-674B-B242-C40B8CC99EFD}" type="pres">
      <dgm:prSet presAssocID="{B36BA107-10DA-FF40-A5E2-2938EA5FC8AB}" presName="composite" presStyleCnt="0">
        <dgm:presLayoutVars>
          <dgm:chMax val="5"/>
          <dgm:dir/>
          <dgm:resizeHandles val="exact"/>
        </dgm:presLayoutVars>
      </dgm:prSet>
      <dgm:spPr/>
    </dgm:pt>
    <dgm:pt modelId="{863D7CD9-AE9B-5C4D-8BB3-BDC395C00BBC}" type="pres">
      <dgm:prSet presAssocID="{3ADBEF5A-2C4B-EC49-85B3-B555FA8DF8FF}" presName="circle1" presStyleLbl="lnNode1" presStyleIdx="0" presStyleCnt="5"/>
      <dgm:spPr/>
    </dgm:pt>
    <dgm:pt modelId="{4E5AE358-A4E3-194E-8634-5FBC9C7530EC}" type="pres">
      <dgm:prSet presAssocID="{3ADBEF5A-2C4B-EC49-85B3-B555FA8DF8FF}" presName="text1" presStyleLbl="revTx" presStyleIdx="0" presStyleCnt="5" custScaleX="140178" custLinFactNeighborX="29708" custLinFactNeighborY="1618">
        <dgm:presLayoutVars>
          <dgm:bulletEnabled val="1"/>
        </dgm:presLayoutVars>
      </dgm:prSet>
      <dgm:spPr/>
    </dgm:pt>
    <dgm:pt modelId="{3D4D11A9-15E6-F248-B724-1403D1852027}" type="pres">
      <dgm:prSet presAssocID="{3ADBEF5A-2C4B-EC49-85B3-B555FA8DF8FF}" presName="line1" presStyleLbl="callout" presStyleIdx="0" presStyleCnt="10"/>
      <dgm:spPr/>
    </dgm:pt>
    <dgm:pt modelId="{E1EBE579-4BB6-4649-AE85-F7ECABA0823E}" type="pres">
      <dgm:prSet presAssocID="{3ADBEF5A-2C4B-EC49-85B3-B555FA8DF8FF}" presName="d1" presStyleLbl="callout" presStyleIdx="1" presStyleCnt="10"/>
      <dgm:spPr/>
    </dgm:pt>
    <dgm:pt modelId="{0E405DEE-66B7-D742-9AA6-E62540C17975}" type="pres">
      <dgm:prSet presAssocID="{27FEE5AD-C8F3-1B4D-8404-D765A9D10FB5}" presName="circle2" presStyleLbl="lnNode1" presStyleIdx="1" presStyleCnt="5"/>
      <dgm:spPr/>
    </dgm:pt>
    <dgm:pt modelId="{F47E8959-398C-CA43-ABD3-F647B5A8A4C9}" type="pres">
      <dgm:prSet presAssocID="{27FEE5AD-C8F3-1B4D-8404-D765A9D10FB5}" presName="text2" presStyleLbl="revTx" presStyleIdx="1" presStyleCnt="5" custScaleX="140178" custLinFactNeighborX="29708" custLinFactNeighborY="1618">
        <dgm:presLayoutVars>
          <dgm:bulletEnabled val="1"/>
        </dgm:presLayoutVars>
      </dgm:prSet>
      <dgm:spPr/>
    </dgm:pt>
    <dgm:pt modelId="{AC8BDB5B-5611-1543-B29D-A21EBFF5AEF4}" type="pres">
      <dgm:prSet presAssocID="{27FEE5AD-C8F3-1B4D-8404-D765A9D10FB5}" presName="line2" presStyleLbl="callout" presStyleIdx="2" presStyleCnt="10"/>
      <dgm:spPr/>
    </dgm:pt>
    <dgm:pt modelId="{ADC49642-B892-8A49-BD90-37F567311E2B}" type="pres">
      <dgm:prSet presAssocID="{27FEE5AD-C8F3-1B4D-8404-D765A9D10FB5}" presName="d2" presStyleLbl="callout" presStyleIdx="3" presStyleCnt="10"/>
      <dgm:spPr/>
    </dgm:pt>
    <dgm:pt modelId="{098F0E34-0BE1-294B-9794-FBF82C968035}" type="pres">
      <dgm:prSet presAssocID="{C2232408-EDF9-5644-A6E4-EFEDE1BB2451}" presName="circle3" presStyleLbl="lnNode1" presStyleIdx="2" presStyleCnt="5"/>
      <dgm:spPr/>
    </dgm:pt>
    <dgm:pt modelId="{F28E10B0-7224-CB43-8DC4-A34E4B35B194}" type="pres">
      <dgm:prSet presAssocID="{C2232408-EDF9-5644-A6E4-EFEDE1BB2451}" presName="text3" presStyleLbl="revTx" presStyleIdx="2" presStyleCnt="5" custScaleX="140178" custLinFactNeighborX="29708" custLinFactNeighborY="1618">
        <dgm:presLayoutVars>
          <dgm:bulletEnabled val="1"/>
        </dgm:presLayoutVars>
      </dgm:prSet>
      <dgm:spPr/>
    </dgm:pt>
    <dgm:pt modelId="{B3A8590E-94DA-A54D-953E-A0DEDFD07876}" type="pres">
      <dgm:prSet presAssocID="{C2232408-EDF9-5644-A6E4-EFEDE1BB2451}" presName="line3" presStyleLbl="callout" presStyleIdx="4" presStyleCnt="10"/>
      <dgm:spPr/>
    </dgm:pt>
    <dgm:pt modelId="{E8228CC7-217F-EF45-97F2-979F570A6408}" type="pres">
      <dgm:prSet presAssocID="{C2232408-EDF9-5644-A6E4-EFEDE1BB2451}" presName="d3" presStyleLbl="callout" presStyleIdx="5" presStyleCnt="10"/>
      <dgm:spPr/>
    </dgm:pt>
    <dgm:pt modelId="{37A25BD3-E9DB-B14C-9A75-82DDC4D2A7CE}" type="pres">
      <dgm:prSet presAssocID="{8AD0FD48-9355-1945-8328-686E73D1462E}" presName="circle4" presStyleLbl="lnNode1" presStyleIdx="3" presStyleCnt="5"/>
      <dgm:spPr/>
    </dgm:pt>
    <dgm:pt modelId="{5AA27F16-0ECE-8F4B-B96B-82F858A8E564}" type="pres">
      <dgm:prSet presAssocID="{8AD0FD48-9355-1945-8328-686E73D1462E}" presName="text4" presStyleLbl="revTx" presStyleIdx="3" presStyleCnt="5" custScaleX="140178" custLinFactNeighborX="29708" custLinFactNeighborY="1618">
        <dgm:presLayoutVars>
          <dgm:bulletEnabled val="1"/>
        </dgm:presLayoutVars>
      </dgm:prSet>
      <dgm:spPr/>
    </dgm:pt>
    <dgm:pt modelId="{14388D91-6E1F-7749-9F37-1B1C987E62C6}" type="pres">
      <dgm:prSet presAssocID="{8AD0FD48-9355-1945-8328-686E73D1462E}" presName="line4" presStyleLbl="callout" presStyleIdx="6" presStyleCnt="10"/>
      <dgm:spPr/>
    </dgm:pt>
    <dgm:pt modelId="{18729DF0-05CE-2340-B22A-C39B658B5E38}" type="pres">
      <dgm:prSet presAssocID="{8AD0FD48-9355-1945-8328-686E73D1462E}" presName="d4" presStyleLbl="callout" presStyleIdx="7" presStyleCnt="10"/>
      <dgm:spPr/>
    </dgm:pt>
    <dgm:pt modelId="{FEF7DCBE-00E4-4044-B37A-927D88E2187D}" type="pres">
      <dgm:prSet presAssocID="{CB0371E2-7198-1F4F-98A9-B20C88B42E7E}" presName="circle5" presStyleLbl="lnNode1" presStyleIdx="4" presStyleCnt="5"/>
      <dgm:spPr/>
    </dgm:pt>
    <dgm:pt modelId="{CFDD4A45-138E-9C4D-81DC-99BEC2F96002}" type="pres">
      <dgm:prSet presAssocID="{CB0371E2-7198-1F4F-98A9-B20C88B42E7E}" presName="text5" presStyleLbl="revTx" presStyleIdx="4" presStyleCnt="5" custScaleX="140178" custLinFactNeighborX="29708" custLinFactNeighborY="1618">
        <dgm:presLayoutVars>
          <dgm:bulletEnabled val="1"/>
        </dgm:presLayoutVars>
      </dgm:prSet>
      <dgm:spPr/>
    </dgm:pt>
    <dgm:pt modelId="{C567D56E-6E24-924F-9D7A-A21B8326F8AF}" type="pres">
      <dgm:prSet presAssocID="{CB0371E2-7198-1F4F-98A9-B20C88B42E7E}" presName="line5" presStyleLbl="callout" presStyleIdx="8" presStyleCnt="10"/>
      <dgm:spPr/>
    </dgm:pt>
    <dgm:pt modelId="{4416BB69-247B-5C4A-AD26-70B6F35773BC}" type="pres">
      <dgm:prSet presAssocID="{CB0371E2-7198-1F4F-98A9-B20C88B42E7E}" presName="d5" presStyleLbl="callout" presStyleIdx="9" presStyleCnt="10"/>
      <dgm:spPr/>
    </dgm:pt>
  </dgm:ptLst>
  <dgm:cxnLst>
    <dgm:cxn modelId="{1AF6E403-D884-2D49-B1BE-058140B15F3A}" srcId="{B36BA107-10DA-FF40-A5E2-2938EA5FC8AB}" destId="{8AD0FD48-9355-1945-8328-686E73D1462E}" srcOrd="3" destOrd="0" parTransId="{BDB54F6D-8BAB-FC4E-8903-92C1E2B8DA75}" sibTransId="{11BAA7C3-95AC-554E-8A11-6C866D3A70DE}"/>
    <dgm:cxn modelId="{4495AF08-ADE2-BD44-B37D-973678D376B0}" type="presOf" srcId="{27FEE5AD-C8F3-1B4D-8404-D765A9D10FB5}" destId="{F47E8959-398C-CA43-ABD3-F647B5A8A4C9}" srcOrd="0" destOrd="0" presId="urn:microsoft.com/office/officeart/2005/8/layout/target1"/>
    <dgm:cxn modelId="{A2ED0C10-2FCD-A640-85BB-697160216A90}" srcId="{B36BA107-10DA-FF40-A5E2-2938EA5FC8AB}" destId="{3ADBEF5A-2C4B-EC49-85B3-B555FA8DF8FF}" srcOrd="0" destOrd="0" parTransId="{D893DF1C-42A2-244B-8B66-70F820A377FA}" sibTransId="{02BADA89-E7E1-6448-98C5-407438228772}"/>
    <dgm:cxn modelId="{D34B5015-73B5-1F4A-9CB6-2ACCDD414454}" type="presOf" srcId="{8AD0FD48-9355-1945-8328-686E73D1462E}" destId="{5AA27F16-0ECE-8F4B-B96B-82F858A8E564}" srcOrd="0" destOrd="0" presId="urn:microsoft.com/office/officeart/2005/8/layout/target1"/>
    <dgm:cxn modelId="{155E5F5D-1F02-3B4F-93AA-D3ADF1D67F70}" type="presOf" srcId="{B36BA107-10DA-FF40-A5E2-2938EA5FC8AB}" destId="{B7214740-FE07-674B-B242-C40B8CC99EFD}" srcOrd="0" destOrd="0" presId="urn:microsoft.com/office/officeart/2005/8/layout/target1"/>
    <dgm:cxn modelId="{C651EB7D-4035-AF48-9E78-C9B20160177E}" srcId="{B36BA107-10DA-FF40-A5E2-2938EA5FC8AB}" destId="{CB0371E2-7198-1F4F-98A9-B20C88B42E7E}" srcOrd="4" destOrd="0" parTransId="{F8032D66-582F-D442-AC2E-90B60794413A}" sibTransId="{1678A9F5-1B77-954A-9EF8-7CB7A44E36E6}"/>
    <dgm:cxn modelId="{2B614982-019B-9843-AB66-6FA213A9E61C}" type="presOf" srcId="{CB0371E2-7198-1F4F-98A9-B20C88B42E7E}" destId="{CFDD4A45-138E-9C4D-81DC-99BEC2F96002}" srcOrd="0" destOrd="0" presId="urn:microsoft.com/office/officeart/2005/8/layout/target1"/>
    <dgm:cxn modelId="{127B3290-8EC9-E143-B970-C8287BA72ECD}" srcId="{B36BA107-10DA-FF40-A5E2-2938EA5FC8AB}" destId="{27FEE5AD-C8F3-1B4D-8404-D765A9D10FB5}" srcOrd="1" destOrd="0" parTransId="{83B52511-490C-7248-B1CD-297F15710AB2}" sibTransId="{96EF8B65-21F1-AE41-B5CE-5581B8E1DECC}"/>
    <dgm:cxn modelId="{BBC047B5-0C7E-C544-9A50-7E041197119F}" srcId="{B36BA107-10DA-FF40-A5E2-2938EA5FC8AB}" destId="{C2232408-EDF9-5644-A6E4-EFEDE1BB2451}" srcOrd="2" destOrd="0" parTransId="{D3D5A658-DAD3-254C-B337-647C66BD2589}" sibTransId="{576DE0B6-11C9-4744-9DC7-902B19D71681}"/>
    <dgm:cxn modelId="{27EE43CB-A154-F442-ACD2-60EEA72F0910}" type="presOf" srcId="{C2232408-EDF9-5644-A6E4-EFEDE1BB2451}" destId="{F28E10B0-7224-CB43-8DC4-A34E4B35B194}" srcOrd="0" destOrd="0" presId="urn:microsoft.com/office/officeart/2005/8/layout/target1"/>
    <dgm:cxn modelId="{952EDFE2-EA7E-A245-AB39-B1285A415497}" type="presOf" srcId="{3ADBEF5A-2C4B-EC49-85B3-B555FA8DF8FF}" destId="{4E5AE358-A4E3-194E-8634-5FBC9C7530EC}" srcOrd="0" destOrd="0" presId="urn:microsoft.com/office/officeart/2005/8/layout/target1"/>
    <dgm:cxn modelId="{0D8936E0-D34A-0448-9493-794012B27A8B}" type="presParOf" srcId="{B7214740-FE07-674B-B242-C40B8CC99EFD}" destId="{863D7CD9-AE9B-5C4D-8BB3-BDC395C00BBC}" srcOrd="0" destOrd="0" presId="urn:microsoft.com/office/officeart/2005/8/layout/target1"/>
    <dgm:cxn modelId="{0BF01943-BDC7-9246-98C1-F4CC44D7D0A4}" type="presParOf" srcId="{B7214740-FE07-674B-B242-C40B8CC99EFD}" destId="{4E5AE358-A4E3-194E-8634-5FBC9C7530EC}" srcOrd="1" destOrd="0" presId="urn:microsoft.com/office/officeart/2005/8/layout/target1"/>
    <dgm:cxn modelId="{62B16351-D706-6040-9E5B-7603545025D2}" type="presParOf" srcId="{B7214740-FE07-674B-B242-C40B8CC99EFD}" destId="{3D4D11A9-15E6-F248-B724-1403D1852027}" srcOrd="2" destOrd="0" presId="urn:microsoft.com/office/officeart/2005/8/layout/target1"/>
    <dgm:cxn modelId="{C13F67A3-F126-FB46-AD8C-9C2AD2DBD979}" type="presParOf" srcId="{B7214740-FE07-674B-B242-C40B8CC99EFD}" destId="{E1EBE579-4BB6-4649-AE85-F7ECABA0823E}" srcOrd="3" destOrd="0" presId="urn:microsoft.com/office/officeart/2005/8/layout/target1"/>
    <dgm:cxn modelId="{1CFF71F0-B2DA-634C-BE83-4F14B0FEDD15}" type="presParOf" srcId="{B7214740-FE07-674B-B242-C40B8CC99EFD}" destId="{0E405DEE-66B7-D742-9AA6-E62540C17975}" srcOrd="4" destOrd="0" presId="urn:microsoft.com/office/officeart/2005/8/layout/target1"/>
    <dgm:cxn modelId="{FBF4AA75-D694-9743-8F98-2459A7CA0E9C}" type="presParOf" srcId="{B7214740-FE07-674B-B242-C40B8CC99EFD}" destId="{F47E8959-398C-CA43-ABD3-F647B5A8A4C9}" srcOrd="5" destOrd="0" presId="urn:microsoft.com/office/officeart/2005/8/layout/target1"/>
    <dgm:cxn modelId="{2240809B-A187-454C-8811-11DD2F4730B8}" type="presParOf" srcId="{B7214740-FE07-674B-B242-C40B8CC99EFD}" destId="{AC8BDB5B-5611-1543-B29D-A21EBFF5AEF4}" srcOrd="6" destOrd="0" presId="urn:microsoft.com/office/officeart/2005/8/layout/target1"/>
    <dgm:cxn modelId="{9027DDF1-8DDE-8E40-A539-E5AF6F5BDD68}" type="presParOf" srcId="{B7214740-FE07-674B-B242-C40B8CC99EFD}" destId="{ADC49642-B892-8A49-BD90-37F567311E2B}" srcOrd="7" destOrd="0" presId="urn:microsoft.com/office/officeart/2005/8/layout/target1"/>
    <dgm:cxn modelId="{56BEA204-44B9-EC49-8023-A220117674F5}" type="presParOf" srcId="{B7214740-FE07-674B-B242-C40B8CC99EFD}" destId="{098F0E34-0BE1-294B-9794-FBF82C968035}" srcOrd="8" destOrd="0" presId="urn:microsoft.com/office/officeart/2005/8/layout/target1"/>
    <dgm:cxn modelId="{C30C49B1-6DA3-814E-AE8B-C5CC140D1BBA}" type="presParOf" srcId="{B7214740-FE07-674B-B242-C40B8CC99EFD}" destId="{F28E10B0-7224-CB43-8DC4-A34E4B35B194}" srcOrd="9" destOrd="0" presId="urn:microsoft.com/office/officeart/2005/8/layout/target1"/>
    <dgm:cxn modelId="{B251749D-C631-A641-B6FD-EEADAA2DB72D}" type="presParOf" srcId="{B7214740-FE07-674B-B242-C40B8CC99EFD}" destId="{B3A8590E-94DA-A54D-953E-A0DEDFD07876}" srcOrd="10" destOrd="0" presId="urn:microsoft.com/office/officeart/2005/8/layout/target1"/>
    <dgm:cxn modelId="{AC1328C0-246A-0E46-AB9F-E2EF502EDE4A}" type="presParOf" srcId="{B7214740-FE07-674B-B242-C40B8CC99EFD}" destId="{E8228CC7-217F-EF45-97F2-979F570A6408}" srcOrd="11" destOrd="0" presId="urn:microsoft.com/office/officeart/2005/8/layout/target1"/>
    <dgm:cxn modelId="{D2FD4B6C-76B2-AE40-B165-4DEFDE7D9C72}" type="presParOf" srcId="{B7214740-FE07-674B-B242-C40B8CC99EFD}" destId="{37A25BD3-E9DB-B14C-9A75-82DDC4D2A7CE}" srcOrd="12" destOrd="0" presId="urn:microsoft.com/office/officeart/2005/8/layout/target1"/>
    <dgm:cxn modelId="{2744100F-3CF2-264B-9851-472E4175F3E5}" type="presParOf" srcId="{B7214740-FE07-674B-B242-C40B8CC99EFD}" destId="{5AA27F16-0ECE-8F4B-B96B-82F858A8E564}" srcOrd="13" destOrd="0" presId="urn:microsoft.com/office/officeart/2005/8/layout/target1"/>
    <dgm:cxn modelId="{6BBD6F7E-F118-F741-B002-72C25AB370B9}" type="presParOf" srcId="{B7214740-FE07-674B-B242-C40B8CC99EFD}" destId="{14388D91-6E1F-7749-9F37-1B1C987E62C6}" srcOrd="14" destOrd="0" presId="urn:microsoft.com/office/officeart/2005/8/layout/target1"/>
    <dgm:cxn modelId="{6475A74D-5236-0E43-93F8-99310A8F1F3E}" type="presParOf" srcId="{B7214740-FE07-674B-B242-C40B8CC99EFD}" destId="{18729DF0-05CE-2340-B22A-C39B658B5E38}" srcOrd="15" destOrd="0" presId="urn:microsoft.com/office/officeart/2005/8/layout/target1"/>
    <dgm:cxn modelId="{7AA9EDEC-E56F-F04C-9FCB-66BE973C66CC}" type="presParOf" srcId="{B7214740-FE07-674B-B242-C40B8CC99EFD}" destId="{FEF7DCBE-00E4-4044-B37A-927D88E2187D}" srcOrd="16" destOrd="0" presId="urn:microsoft.com/office/officeart/2005/8/layout/target1"/>
    <dgm:cxn modelId="{8D311CFE-EF65-9141-B4D6-88912883913C}" type="presParOf" srcId="{B7214740-FE07-674B-B242-C40B8CC99EFD}" destId="{CFDD4A45-138E-9C4D-81DC-99BEC2F96002}" srcOrd="17" destOrd="0" presId="urn:microsoft.com/office/officeart/2005/8/layout/target1"/>
    <dgm:cxn modelId="{167E4636-42DA-BA4F-8A0C-942675F61E9B}" type="presParOf" srcId="{B7214740-FE07-674B-B242-C40B8CC99EFD}" destId="{C567D56E-6E24-924F-9D7A-A21B8326F8AF}" srcOrd="18" destOrd="0" presId="urn:microsoft.com/office/officeart/2005/8/layout/target1"/>
    <dgm:cxn modelId="{F5918CF7-A7EB-E842-91A4-767E74B26699}" type="presParOf" srcId="{B7214740-FE07-674B-B242-C40B8CC99EFD}" destId="{4416BB69-247B-5C4A-AD26-70B6F35773BC}" srcOrd="19" destOrd="0" presId="urn:microsoft.com/office/officeart/2005/8/layout/targe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EEF960-A5D6-6B43-B234-ACB6C2106B80}" type="doc">
      <dgm:prSet loTypeId="urn:microsoft.com/office/officeart/2005/8/layout/venn3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GB"/>
        </a:p>
      </dgm:t>
    </dgm:pt>
    <dgm:pt modelId="{B2D9FBCF-D170-094D-A3AD-835410C7D92A}">
      <dgm:prSet phldrT="[Text]" custT="1"/>
      <dgm:spPr/>
      <dgm:t>
        <a:bodyPr/>
        <a:lstStyle/>
        <a:p>
          <a:pPr algn="ctr">
            <a:buNone/>
          </a:pPr>
          <a:r>
            <a:rPr lang="en-GB" sz="280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Builders</a:t>
          </a:r>
          <a:endParaRPr lang="en-GB" sz="2800" dirty="0">
            <a:solidFill>
              <a:srgbClr val="FFFF0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7308CE01-0218-504D-B4CF-D75AEB2B9298}" type="parTrans" cxnId="{EF413758-7C27-6B43-8D2B-10E37E60325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EC0B130-26DB-5C43-8EF3-144F0F8FEFA2}" type="sibTrans" cxnId="{EF413758-7C27-6B43-8D2B-10E37E60325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836FA83-F5BA-FD40-8CF9-65981B1B173B}">
      <dgm:prSet phldrT="[Text]" custT="1"/>
      <dgm:spPr/>
      <dgm:t>
        <a:bodyPr/>
        <a:lstStyle/>
        <a:p>
          <a:pPr algn="ctr">
            <a:buNone/>
          </a:pPr>
          <a:r>
            <a:rPr lang="en-GB" sz="280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Contributors</a:t>
          </a:r>
          <a:endParaRPr lang="en-GB" sz="2800" dirty="0">
            <a:solidFill>
              <a:srgbClr val="FFFF0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01962033-1B13-6047-862B-D7FA3DF05FA2}" type="parTrans" cxnId="{983A944A-FEBC-BF41-B421-56D74A45160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66771282-3194-1F4F-A0FE-FA7C08F02F5F}" type="sibTrans" cxnId="{983A944A-FEBC-BF41-B421-56D74A45160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635BCF01-4884-274E-8616-1B9525F02042}">
      <dgm:prSet phldrT="[Text]" custT="1"/>
      <dgm:spPr/>
      <dgm:t>
        <a:bodyPr/>
        <a:lstStyle/>
        <a:p>
          <a:pPr algn="ctr">
            <a:buNone/>
          </a:pPr>
          <a:r>
            <a:rPr lang="en-GB" sz="280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Participants</a:t>
          </a:r>
          <a:endParaRPr lang="en-GB" sz="2800" dirty="0">
            <a:solidFill>
              <a:srgbClr val="FFFF0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A6B6EAAA-1F3F-4848-B07B-B483BC445F20}" type="parTrans" cxnId="{10B9906A-93A6-614F-AC70-53175DBF2CB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0E50D3A8-4D24-5747-98D7-B704D75D7388}" type="sibTrans" cxnId="{10B9906A-93A6-614F-AC70-53175DBF2CB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1461F003-8293-B644-B675-5E77C57B7CAE}">
      <dgm:prSet phldrT="[Text]" custT="1"/>
      <dgm:spPr/>
      <dgm:t>
        <a:bodyPr/>
        <a:lstStyle/>
        <a:p>
          <a:pPr algn="ctr">
            <a:buNone/>
          </a:pPr>
          <a:r>
            <a:rPr lang="en-GB" sz="280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Explorers</a:t>
          </a:r>
          <a:endParaRPr lang="en-GB" sz="2800" dirty="0">
            <a:solidFill>
              <a:srgbClr val="FFFF0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E7ACBAAE-7D53-804F-8C0F-6FC8B199062B}" type="parTrans" cxnId="{AC7DA5BF-343F-DD4C-907D-6A2CFCF2413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47E26869-A47D-604C-8679-B06F57037554}" type="sibTrans" cxnId="{AC7DA5BF-343F-DD4C-907D-6A2CFCF2413C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5DE69EBC-24F8-EF4A-B5AF-9B09D1A5984B}">
      <dgm:prSet custT="1"/>
      <dgm:spPr/>
      <dgm:t>
        <a:bodyPr/>
        <a:lstStyle/>
        <a:p>
          <a:pPr algn="ctr">
            <a:buNone/>
          </a:pPr>
          <a:r>
            <a:rPr lang="en-GB" sz="20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20</a:t>
          </a:r>
        </a:p>
      </dgm:t>
    </dgm:pt>
    <dgm:pt modelId="{1683EF21-3CE2-F64F-A385-9D21F1D56D2E}" type="parTrans" cxnId="{2B3A9D33-9EB6-274C-8002-8ECF2D4E91D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1EA6E122-03D3-4F40-A4B9-4B3E7DD41FAA}" type="sibTrans" cxnId="{2B3A9D33-9EB6-274C-8002-8ECF2D4E91DF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D6E03F7-E74F-C646-BF01-619ED9499317}">
      <dgm:prSet custT="1"/>
      <dgm:spPr/>
      <dgm:t>
        <a:bodyPr/>
        <a:lstStyle/>
        <a:p>
          <a:pPr algn="ctr">
            <a:buNone/>
          </a:pPr>
          <a:r>
            <a:rPr lang="en-GB" sz="280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No Level</a:t>
          </a:r>
          <a:endParaRPr lang="en-GB" sz="2800" dirty="0">
            <a:solidFill>
              <a:srgbClr val="FFFF00"/>
            </a:solidFill>
            <a:latin typeface="Calibri" panose="020F0502020204030204" pitchFamily="34" charset="0"/>
            <a:cs typeface="Calibri" panose="020F0502020204030204" pitchFamily="34" charset="0"/>
          </a:endParaRPr>
        </a:p>
      </dgm:t>
    </dgm:pt>
    <dgm:pt modelId="{3A2AB51C-7F13-2D44-8876-64C85327BFF7}" type="parTrans" cxnId="{FECD92A7-7ED3-1649-93A1-F7DE794753B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322359C5-F537-FA44-886F-9C11ECBAC715}" type="sibTrans" cxnId="{FECD92A7-7ED3-1649-93A1-F7DE794753B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F1DD7975-AC1B-894C-91F7-42B759976FAF}">
      <dgm:prSet custT="1"/>
      <dgm:spPr/>
      <dgm:t>
        <a:bodyPr/>
        <a:lstStyle/>
        <a:p>
          <a:pPr algn="ctr">
            <a:buNone/>
          </a:pPr>
          <a:r>
            <a:rPr lang="en-GB" sz="20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36</a:t>
          </a:r>
        </a:p>
      </dgm:t>
    </dgm:pt>
    <dgm:pt modelId="{BB4BE9D6-2F81-C74A-A2C0-C85EF2847011}" type="parTrans" cxnId="{11ADF746-6A75-C447-9220-F092DF6F1532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C248A00C-82DC-F842-A7EF-7D37D843C8D2}" type="sibTrans" cxnId="{11ADF746-6A75-C447-9220-F092DF6F1532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DCBF39AF-0A5E-824C-9211-56D40B567191}">
      <dgm:prSet custT="1"/>
      <dgm:spPr/>
      <dgm:t>
        <a:bodyPr/>
        <a:lstStyle/>
        <a:p>
          <a:pPr algn="ctr">
            <a:buNone/>
          </a:pPr>
          <a:r>
            <a:rPr lang="en-GB" sz="20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93</a:t>
          </a:r>
        </a:p>
      </dgm:t>
    </dgm:pt>
    <dgm:pt modelId="{573D4E25-94DB-5343-86A7-857772EFA715}" type="parTrans" cxnId="{9D799ECB-1C3C-7646-BE3E-4A07C2F7CF18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919BEF2-E3C8-B646-8A99-5C773AD4D874}" type="sibTrans" cxnId="{9D799ECB-1C3C-7646-BE3E-4A07C2F7CF18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8F03518B-AE97-5D45-B7AD-45824A60B2A4}">
      <dgm:prSet custT="1"/>
      <dgm:spPr/>
      <dgm:t>
        <a:bodyPr/>
        <a:lstStyle/>
        <a:p>
          <a:pPr algn="ctr">
            <a:buNone/>
          </a:pPr>
          <a:r>
            <a:rPr lang="en-GB" sz="20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99</a:t>
          </a:r>
        </a:p>
      </dgm:t>
    </dgm:pt>
    <dgm:pt modelId="{C8E25460-89D8-F54C-8A47-45BBA29611C4}" type="parTrans" cxnId="{C0C09F2D-CDAB-B44F-A710-E46C27E4B0D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2BFD6D3C-F2D7-304E-80A8-53D1ACFE9FE0}" type="sibTrans" cxnId="{C0C09F2D-CDAB-B44F-A710-E46C27E4B0D0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DCF641F8-E10A-E64B-9942-90244D5384E4}">
      <dgm:prSet custT="1"/>
      <dgm:spPr/>
      <dgm:t>
        <a:bodyPr/>
        <a:lstStyle/>
        <a:p>
          <a:pPr algn="ctr">
            <a:buNone/>
          </a:pPr>
          <a:r>
            <a:rPr lang="en-GB" sz="20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118</a:t>
          </a:r>
        </a:p>
      </dgm:t>
    </dgm:pt>
    <dgm:pt modelId="{305C12EE-836F-4B4E-A75C-787A5C7592F2}" type="parTrans" cxnId="{53D97B6A-4CD5-354F-901A-542C199EBA9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BAEFBE86-0E00-794C-9A3E-5D551FD5DC03}" type="sibTrans" cxnId="{53D97B6A-4CD5-354F-901A-542C199EBA9D}">
      <dgm:prSet/>
      <dgm:spPr/>
      <dgm:t>
        <a:bodyPr/>
        <a:lstStyle/>
        <a:p>
          <a:endParaRPr lang="en-GB">
            <a:solidFill>
              <a:srgbClr val="FFFF00"/>
            </a:solidFill>
          </a:endParaRPr>
        </a:p>
      </dgm:t>
    </dgm:pt>
    <dgm:pt modelId="{99ABEB96-70DB-7C42-BC84-5858BD31E469}" type="pres">
      <dgm:prSet presAssocID="{A3EEF960-A5D6-6B43-B234-ACB6C2106B80}" presName="Name0" presStyleCnt="0">
        <dgm:presLayoutVars>
          <dgm:dir/>
          <dgm:resizeHandles val="exact"/>
        </dgm:presLayoutVars>
      </dgm:prSet>
      <dgm:spPr/>
    </dgm:pt>
    <dgm:pt modelId="{0AF4CFB1-ED8F-7045-992B-3CC6E17BC4F3}" type="pres">
      <dgm:prSet presAssocID="{B2D9FBCF-D170-094D-A3AD-835410C7D92A}" presName="Name5" presStyleLbl="vennNode1" presStyleIdx="0" presStyleCnt="5" custLinFactNeighborX="-256" custLinFactNeighborY="0">
        <dgm:presLayoutVars>
          <dgm:bulletEnabled val="1"/>
        </dgm:presLayoutVars>
      </dgm:prSet>
      <dgm:spPr/>
    </dgm:pt>
    <dgm:pt modelId="{570335CD-AB8A-F344-9B92-64A398373E32}" type="pres">
      <dgm:prSet presAssocID="{BEC0B130-26DB-5C43-8EF3-144F0F8FEFA2}" presName="space" presStyleCnt="0"/>
      <dgm:spPr/>
    </dgm:pt>
    <dgm:pt modelId="{BB6D42BF-9C0D-8E49-974D-A161597B4132}" type="pres">
      <dgm:prSet presAssocID="{B836FA83-F5BA-FD40-8CF9-65981B1B173B}" presName="Name5" presStyleLbl="vennNode1" presStyleIdx="1" presStyleCnt="5">
        <dgm:presLayoutVars>
          <dgm:bulletEnabled val="1"/>
        </dgm:presLayoutVars>
      </dgm:prSet>
      <dgm:spPr/>
    </dgm:pt>
    <dgm:pt modelId="{45628EB6-CFB5-014F-9DBC-5D6885857A41}" type="pres">
      <dgm:prSet presAssocID="{66771282-3194-1F4F-A0FE-FA7C08F02F5F}" presName="space" presStyleCnt="0"/>
      <dgm:spPr/>
    </dgm:pt>
    <dgm:pt modelId="{792097DD-4669-224A-ABF2-71B955D2F9F4}" type="pres">
      <dgm:prSet presAssocID="{635BCF01-4884-274E-8616-1B9525F02042}" presName="Name5" presStyleLbl="vennNode1" presStyleIdx="2" presStyleCnt="5">
        <dgm:presLayoutVars>
          <dgm:bulletEnabled val="1"/>
        </dgm:presLayoutVars>
      </dgm:prSet>
      <dgm:spPr/>
    </dgm:pt>
    <dgm:pt modelId="{3DA118D8-53E4-DC40-B65E-5FA3D4ECB1F1}" type="pres">
      <dgm:prSet presAssocID="{0E50D3A8-4D24-5747-98D7-B704D75D7388}" presName="space" presStyleCnt="0"/>
      <dgm:spPr/>
    </dgm:pt>
    <dgm:pt modelId="{42EB534D-30DE-8F4E-BA37-16A47BF6123B}" type="pres">
      <dgm:prSet presAssocID="{1461F003-8293-B644-B675-5E77C57B7CAE}" presName="Name5" presStyleLbl="vennNode1" presStyleIdx="3" presStyleCnt="5">
        <dgm:presLayoutVars>
          <dgm:bulletEnabled val="1"/>
        </dgm:presLayoutVars>
      </dgm:prSet>
      <dgm:spPr/>
    </dgm:pt>
    <dgm:pt modelId="{92AAB941-3EB6-B745-949F-D8AEF96838E5}" type="pres">
      <dgm:prSet presAssocID="{47E26869-A47D-604C-8679-B06F57037554}" presName="space" presStyleCnt="0"/>
      <dgm:spPr/>
    </dgm:pt>
    <dgm:pt modelId="{2D9D81FD-2404-6941-A792-2D41DAF24CCF}" type="pres">
      <dgm:prSet presAssocID="{2D6E03F7-E74F-C646-BF01-619ED9499317}" presName="Name5" presStyleLbl="vennNode1" presStyleIdx="4" presStyleCnt="5">
        <dgm:presLayoutVars>
          <dgm:bulletEnabled val="1"/>
        </dgm:presLayoutVars>
      </dgm:prSet>
      <dgm:spPr/>
    </dgm:pt>
  </dgm:ptLst>
  <dgm:cxnLst>
    <dgm:cxn modelId="{C0C09F2D-CDAB-B44F-A710-E46C27E4B0D0}" srcId="{1461F003-8293-B644-B675-5E77C57B7CAE}" destId="{8F03518B-AE97-5D45-B7AD-45824A60B2A4}" srcOrd="0" destOrd="0" parTransId="{C8E25460-89D8-F54C-8A47-45BBA29611C4}" sibTransId="{2BFD6D3C-F2D7-304E-80A8-53D1ACFE9FE0}"/>
    <dgm:cxn modelId="{2B3A9D33-9EB6-274C-8002-8ECF2D4E91DF}" srcId="{B2D9FBCF-D170-094D-A3AD-835410C7D92A}" destId="{5DE69EBC-24F8-EF4A-B5AF-9B09D1A5984B}" srcOrd="0" destOrd="0" parTransId="{1683EF21-3CE2-F64F-A385-9D21F1D56D2E}" sibTransId="{1EA6E122-03D3-4F40-A4B9-4B3E7DD41FAA}"/>
    <dgm:cxn modelId="{A4965342-E951-1149-A189-552060241E6D}" type="presOf" srcId="{DCBF39AF-0A5E-824C-9211-56D40B567191}" destId="{792097DD-4669-224A-ABF2-71B955D2F9F4}" srcOrd="0" destOrd="1" presId="urn:microsoft.com/office/officeart/2005/8/layout/venn3"/>
    <dgm:cxn modelId="{2FBBB044-9880-4E4B-A20A-326808F25763}" type="presOf" srcId="{8F03518B-AE97-5D45-B7AD-45824A60B2A4}" destId="{42EB534D-30DE-8F4E-BA37-16A47BF6123B}" srcOrd="0" destOrd="1" presId="urn:microsoft.com/office/officeart/2005/8/layout/venn3"/>
    <dgm:cxn modelId="{11ADF746-6A75-C447-9220-F092DF6F1532}" srcId="{B836FA83-F5BA-FD40-8CF9-65981B1B173B}" destId="{F1DD7975-AC1B-894C-91F7-42B759976FAF}" srcOrd="0" destOrd="0" parTransId="{BB4BE9D6-2F81-C74A-A2C0-C85EF2847011}" sibTransId="{C248A00C-82DC-F842-A7EF-7D37D843C8D2}"/>
    <dgm:cxn modelId="{983A944A-FEBC-BF41-B421-56D74A45160F}" srcId="{A3EEF960-A5D6-6B43-B234-ACB6C2106B80}" destId="{B836FA83-F5BA-FD40-8CF9-65981B1B173B}" srcOrd="1" destOrd="0" parTransId="{01962033-1B13-6047-862B-D7FA3DF05FA2}" sibTransId="{66771282-3194-1F4F-A0FE-FA7C08F02F5F}"/>
    <dgm:cxn modelId="{EF413758-7C27-6B43-8D2B-10E37E60325C}" srcId="{A3EEF960-A5D6-6B43-B234-ACB6C2106B80}" destId="{B2D9FBCF-D170-094D-A3AD-835410C7D92A}" srcOrd="0" destOrd="0" parTransId="{7308CE01-0218-504D-B4CF-D75AEB2B9298}" sibTransId="{BEC0B130-26DB-5C43-8EF3-144F0F8FEFA2}"/>
    <dgm:cxn modelId="{53D97B6A-4CD5-354F-901A-542C199EBA9D}" srcId="{2D6E03F7-E74F-C646-BF01-619ED9499317}" destId="{DCF641F8-E10A-E64B-9942-90244D5384E4}" srcOrd="0" destOrd="0" parTransId="{305C12EE-836F-4B4E-A75C-787A5C7592F2}" sibTransId="{BAEFBE86-0E00-794C-9A3E-5D551FD5DC03}"/>
    <dgm:cxn modelId="{10B9906A-93A6-614F-AC70-53175DBF2CBD}" srcId="{A3EEF960-A5D6-6B43-B234-ACB6C2106B80}" destId="{635BCF01-4884-274E-8616-1B9525F02042}" srcOrd="2" destOrd="0" parTransId="{A6B6EAAA-1F3F-4848-B07B-B483BC445F20}" sibTransId="{0E50D3A8-4D24-5747-98D7-B704D75D7388}"/>
    <dgm:cxn modelId="{03205A75-78FA-874F-92D0-B6DAB4119F7F}" type="presOf" srcId="{1461F003-8293-B644-B675-5E77C57B7CAE}" destId="{42EB534D-30DE-8F4E-BA37-16A47BF6123B}" srcOrd="0" destOrd="0" presId="urn:microsoft.com/office/officeart/2005/8/layout/venn3"/>
    <dgm:cxn modelId="{2D3CF075-4D1D-D340-9020-562AD83C8C25}" type="presOf" srcId="{2D6E03F7-E74F-C646-BF01-619ED9499317}" destId="{2D9D81FD-2404-6941-A792-2D41DAF24CCF}" srcOrd="0" destOrd="0" presId="urn:microsoft.com/office/officeart/2005/8/layout/venn3"/>
    <dgm:cxn modelId="{8F8C0482-9FF9-5A4E-B3AF-B37BDFB150EA}" type="presOf" srcId="{B836FA83-F5BA-FD40-8CF9-65981B1B173B}" destId="{BB6D42BF-9C0D-8E49-974D-A161597B4132}" srcOrd="0" destOrd="0" presId="urn:microsoft.com/office/officeart/2005/8/layout/venn3"/>
    <dgm:cxn modelId="{FECD92A7-7ED3-1649-93A1-F7DE794753B0}" srcId="{A3EEF960-A5D6-6B43-B234-ACB6C2106B80}" destId="{2D6E03F7-E74F-C646-BF01-619ED9499317}" srcOrd="4" destOrd="0" parTransId="{3A2AB51C-7F13-2D44-8876-64C85327BFF7}" sibTransId="{322359C5-F537-FA44-886F-9C11ECBAC715}"/>
    <dgm:cxn modelId="{A50F40BB-525B-B942-B4A6-624E77855330}" type="presOf" srcId="{A3EEF960-A5D6-6B43-B234-ACB6C2106B80}" destId="{99ABEB96-70DB-7C42-BC84-5858BD31E469}" srcOrd="0" destOrd="0" presId="urn:microsoft.com/office/officeart/2005/8/layout/venn3"/>
    <dgm:cxn modelId="{AC7DA5BF-343F-DD4C-907D-6A2CFCF2413C}" srcId="{A3EEF960-A5D6-6B43-B234-ACB6C2106B80}" destId="{1461F003-8293-B644-B675-5E77C57B7CAE}" srcOrd="3" destOrd="0" parTransId="{E7ACBAAE-7D53-804F-8C0F-6FC8B199062B}" sibTransId="{47E26869-A47D-604C-8679-B06F57037554}"/>
    <dgm:cxn modelId="{9D799ECB-1C3C-7646-BE3E-4A07C2F7CF18}" srcId="{635BCF01-4884-274E-8616-1B9525F02042}" destId="{DCBF39AF-0A5E-824C-9211-56D40B567191}" srcOrd="0" destOrd="0" parTransId="{573D4E25-94DB-5343-86A7-857772EFA715}" sibTransId="{2919BEF2-E3C8-B646-8A99-5C773AD4D874}"/>
    <dgm:cxn modelId="{3A01A6D0-8B66-244C-B7D5-070A98C442A2}" type="presOf" srcId="{635BCF01-4884-274E-8616-1B9525F02042}" destId="{792097DD-4669-224A-ABF2-71B955D2F9F4}" srcOrd="0" destOrd="0" presId="urn:microsoft.com/office/officeart/2005/8/layout/venn3"/>
    <dgm:cxn modelId="{D98864DC-F332-CD48-84DC-81782D2BC26F}" type="presOf" srcId="{DCF641F8-E10A-E64B-9942-90244D5384E4}" destId="{2D9D81FD-2404-6941-A792-2D41DAF24CCF}" srcOrd="0" destOrd="1" presId="urn:microsoft.com/office/officeart/2005/8/layout/venn3"/>
    <dgm:cxn modelId="{591DA4E1-E7CA-2E4F-B543-0BC047ADFD87}" type="presOf" srcId="{5DE69EBC-24F8-EF4A-B5AF-9B09D1A5984B}" destId="{0AF4CFB1-ED8F-7045-992B-3CC6E17BC4F3}" srcOrd="0" destOrd="1" presId="urn:microsoft.com/office/officeart/2005/8/layout/venn3"/>
    <dgm:cxn modelId="{DE2324E3-ABA6-8C46-AA5D-435560A1E203}" type="presOf" srcId="{F1DD7975-AC1B-894C-91F7-42B759976FAF}" destId="{BB6D42BF-9C0D-8E49-974D-A161597B4132}" srcOrd="0" destOrd="1" presId="urn:microsoft.com/office/officeart/2005/8/layout/venn3"/>
    <dgm:cxn modelId="{065C39E6-F6F8-9643-80AE-EDD074DABB57}" type="presOf" srcId="{B2D9FBCF-D170-094D-A3AD-835410C7D92A}" destId="{0AF4CFB1-ED8F-7045-992B-3CC6E17BC4F3}" srcOrd="0" destOrd="0" presId="urn:microsoft.com/office/officeart/2005/8/layout/venn3"/>
    <dgm:cxn modelId="{DB7070E6-E157-3048-B4B7-4BD4490C5E51}" type="presParOf" srcId="{99ABEB96-70DB-7C42-BC84-5858BD31E469}" destId="{0AF4CFB1-ED8F-7045-992B-3CC6E17BC4F3}" srcOrd="0" destOrd="0" presId="urn:microsoft.com/office/officeart/2005/8/layout/venn3"/>
    <dgm:cxn modelId="{49933F26-FC97-AB4D-9B87-6214EF784338}" type="presParOf" srcId="{99ABEB96-70DB-7C42-BC84-5858BD31E469}" destId="{570335CD-AB8A-F344-9B92-64A398373E32}" srcOrd="1" destOrd="0" presId="urn:microsoft.com/office/officeart/2005/8/layout/venn3"/>
    <dgm:cxn modelId="{042AF9B6-F723-B048-8DCF-0B857EEBAC43}" type="presParOf" srcId="{99ABEB96-70DB-7C42-BC84-5858BD31E469}" destId="{BB6D42BF-9C0D-8E49-974D-A161597B4132}" srcOrd="2" destOrd="0" presId="urn:microsoft.com/office/officeart/2005/8/layout/venn3"/>
    <dgm:cxn modelId="{11F7F63F-B92F-8247-B516-859FBCC22A85}" type="presParOf" srcId="{99ABEB96-70DB-7C42-BC84-5858BD31E469}" destId="{45628EB6-CFB5-014F-9DBC-5D6885857A41}" srcOrd="3" destOrd="0" presId="urn:microsoft.com/office/officeart/2005/8/layout/venn3"/>
    <dgm:cxn modelId="{9CBB70BD-536C-1D48-896C-3AB65773C9BD}" type="presParOf" srcId="{99ABEB96-70DB-7C42-BC84-5858BD31E469}" destId="{792097DD-4669-224A-ABF2-71B955D2F9F4}" srcOrd="4" destOrd="0" presId="urn:microsoft.com/office/officeart/2005/8/layout/venn3"/>
    <dgm:cxn modelId="{84BDE2E3-C2CB-4449-A659-94F5CBDDA716}" type="presParOf" srcId="{99ABEB96-70DB-7C42-BC84-5858BD31E469}" destId="{3DA118D8-53E4-DC40-B65E-5FA3D4ECB1F1}" srcOrd="5" destOrd="0" presId="urn:microsoft.com/office/officeart/2005/8/layout/venn3"/>
    <dgm:cxn modelId="{68D7479B-4426-9940-9528-2E7998579B93}" type="presParOf" srcId="{99ABEB96-70DB-7C42-BC84-5858BD31E469}" destId="{42EB534D-30DE-8F4E-BA37-16A47BF6123B}" srcOrd="6" destOrd="0" presId="urn:microsoft.com/office/officeart/2005/8/layout/venn3"/>
    <dgm:cxn modelId="{3E7932E8-FD0F-FB4B-9A30-FCF4D2F06857}" type="presParOf" srcId="{99ABEB96-70DB-7C42-BC84-5858BD31E469}" destId="{92AAB941-3EB6-B745-949F-D8AEF96838E5}" srcOrd="7" destOrd="0" presId="urn:microsoft.com/office/officeart/2005/8/layout/venn3"/>
    <dgm:cxn modelId="{CBDE60B5-11FF-4A4D-8BEA-AE732C41D3DC}" type="presParOf" srcId="{99ABEB96-70DB-7C42-BC84-5858BD31E469}" destId="{2D9D81FD-2404-6941-A792-2D41DAF24CCF}" srcOrd="8" destOrd="0" presId="urn:microsoft.com/office/officeart/2005/8/layout/venn3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F7DCBE-00E4-4044-B37A-927D88E2187D}">
      <dsp:nvSpPr>
        <dsp:cNvPr id="0" name=""/>
        <dsp:cNvSpPr/>
      </dsp:nvSpPr>
      <dsp:spPr>
        <a:xfrm>
          <a:off x="591660" y="1477571"/>
          <a:ext cx="5081058" cy="5081058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A25BD3-E9DB-B14C-9A75-82DDC4D2A7CE}">
      <dsp:nvSpPr>
        <dsp:cNvPr id="0" name=""/>
        <dsp:cNvSpPr/>
      </dsp:nvSpPr>
      <dsp:spPr>
        <a:xfrm>
          <a:off x="1156080" y="2041992"/>
          <a:ext cx="3952216" cy="395221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8F0E34-0BE1-294B-9794-FBF82C968035}">
      <dsp:nvSpPr>
        <dsp:cNvPr id="0" name=""/>
        <dsp:cNvSpPr/>
      </dsp:nvSpPr>
      <dsp:spPr>
        <a:xfrm>
          <a:off x="1720501" y="2606413"/>
          <a:ext cx="2823374" cy="282337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405DEE-66B7-D742-9AA6-E62540C17975}">
      <dsp:nvSpPr>
        <dsp:cNvPr id="0" name=""/>
        <dsp:cNvSpPr/>
      </dsp:nvSpPr>
      <dsp:spPr>
        <a:xfrm>
          <a:off x="2285346" y="3171257"/>
          <a:ext cx="1693686" cy="169368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3D7CD9-AE9B-5C4D-8BB3-BDC395C00BBC}">
      <dsp:nvSpPr>
        <dsp:cNvPr id="0" name=""/>
        <dsp:cNvSpPr/>
      </dsp:nvSpPr>
      <dsp:spPr>
        <a:xfrm>
          <a:off x="2849766" y="3735678"/>
          <a:ext cx="564844" cy="56484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5AE358-A4E3-194E-8634-5FBC9C7530EC}">
      <dsp:nvSpPr>
        <dsp:cNvPr id="0" name=""/>
        <dsp:cNvSpPr/>
      </dsp:nvSpPr>
      <dsp:spPr>
        <a:xfrm>
          <a:off x="6600854" y="230627"/>
          <a:ext cx="3561262" cy="896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36830" rIns="36830" bIns="3683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>
              <a:latin typeface="Calibri" panose="020F0502020204030204" pitchFamily="34" charset="0"/>
              <a:cs typeface="Calibri" panose="020F0502020204030204" pitchFamily="34" charset="0"/>
            </a:rPr>
            <a:t>Orbit 0: Team</a:t>
          </a:r>
        </a:p>
      </dsp:txBody>
      <dsp:txXfrm>
        <a:off x="6600854" y="230627"/>
        <a:ext cx="3561262" cy="896976"/>
      </dsp:txXfrm>
    </dsp:sp>
    <dsp:sp modelId="{3D4D11A9-15E6-F248-B724-1403D1852027}">
      <dsp:nvSpPr>
        <dsp:cNvPr id="0" name=""/>
        <dsp:cNvSpPr/>
      </dsp:nvSpPr>
      <dsp:spPr>
        <a:xfrm>
          <a:off x="5884428" y="664602"/>
          <a:ext cx="63513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EBE579-4BB6-4649-AE85-F7ECABA0823E}">
      <dsp:nvSpPr>
        <dsp:cNvPr id="0" name=""/>
        <dsp:cNvSpPr/>
      </dsp:nvSpPr>
      <dsp:spPr>
        <a:xfrm rot="5400000">
          <a:off x="2829442" y="967348"/>
          <a:ext cx="3353498" cy="2748005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7E8959-398C-CA43-ABD3-F647B5A8A4C9}">
      <dsp:nvSpPr>
        <dsp:cNvPr id="0" name=""/>
        <dsp:cNvSpPr/>
      </dsp:nvSpPr>
      <dsp:spPr>
        <a:xfrm>
          <a:off x="6600854" y="1179091"/>
          <a:ext cx="3561262" cy="896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36830" rIns="36830" bIns="3683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>
              <a:latin typeface="Calibri" panose="020F0502020204030204" pitchFamily="34" charset="0"/>
              <a:cs typeface="Calibri" panose="020F0502020204030204" pitchFamily="34" charset="0"/>
            </a:rPr>
            <a:t>Orbit 1: Builders</a:t>
          </a:r>
        </a:p>
      </dsp:txBody>
      <dsp:txXfrm>
        <a:off x="6600854" y="1179091"/>
        <a:ext cx="3561262" cy="896976"/>
      </dsp:txXfrm>
    </dsp:sp>
    <dsp:sp modelId="{AC8BDB5B-5611-1543-B29D-A21EBFF5AEF4}">
      <dsp:nvSpPr>
        <dsp:cNvPr id="0" name=""/>
        <dsp:cNvSpPr/>
      </dsp:nvSpPr>
      <dsp:spPr>
        <a:xfrm>
          <a:off x="5884428" y="1613066"/>
          <a:ext cx="63513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DC49642-B892-8A49-BD90-37F567311E2B}">
      <dsp:nvSpPr>
        <dsp:cNvPr id="0" name=""/>
        <dsp:cNvSpPr/>
      </dsp:nvSpPr>
      <dsp:spPr>
        <a:xfrm rot="5400000">
          <a:off x="3322220" y="1843746"/>
          <a:ext cx="2792210" cy="2328818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8E10B0-7224-CB43-8DC4-A34E4B35B194}">
      <dsp:nvSpPr>
        <dsp:cNvPr id="0" name=""/>
        <dsp:cNvSpPr/>
      </dsp:nvSpPr>
      <dsp:spPr>
        <a:xfrm>
          <a:off x="6600854" y="2127555"/>
          <a:ext cx="3561262" cy="896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36830" rIns="36830" bIns="3683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>
              <a:latin typeface="Calibri" panose="020F0502020204030204" pitchFamily="34" charset="0"/>
              <a:cs typeface="Calibri" panose="020F0502020204030204" pitchFamily="34" charset="0"/>
            </a:rPr>
            <a:t>Orbit 2: Contributors</a:t>
          </a:r>
        </a:p>
      </dsp:txBody>
      <dsp:txXfrm>
        <a:off x="6600854" y="2127555"/>
        <a:ext cx="3561262" cy="896976"/>
      </dsp:txXfrm>
    </dsp:sp>
    <dsp:sp modelId="{B3A8590E-94DA-A54D-953E-A0DEDFD07876}">
      <dsp:nvSpPr>
        <dsp:cNvPr id="0" name=""/>
        <dsp:cNvSpPr/>
      </dsp:nvSpPr>
      <dsp:spPr>
        <a:xfrm>
          <a:off x="5884428" y="2561530"/>
          <a:ext cx="63513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228CC7-217F-EF45-97F2-979F570A6408}">
      <dsp:nvSpPr>
        <dsp:cNvPr id="0" name=""/>
        <dsp:cNvSpPr/>
      </dsp:nvSpPr>
      <dsp:spPr>
        <a:xfrm rot="5400000">
          <a:off x="3805429" y="2684322"/>
          <a:ext cx="2201791" cy="1956207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AA27F16-0ECE-8F4B-B96B-82F858A8E564}">
      <dsp:nvSpPr>
        <dsp:cNvPr id="0" name=""/>
        <dsp:cNvSpPr/>
      </dsp:nvSpPr>
      <dsp:spPr>
        <a:xfrm>
          <a:off x="6600854" y="3055695"/>
          <a:ext cx="3561262" cy="896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36830" rIns="36830" bIns="3683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>
              <a:latin typeface="Calibri" panose="020F0502020204030204" pitchFamily="34" charset="0"/>
              <a:cs typeface="Calibri" panose="020F0502020204030204" pitchFamily="34" charset="0"/>
            </a:rPr>
            <a:t>Orbit 3: Participants</a:t>
          </a:r>
        </a:p>
      </dsp:txBody>
      <dsp:txXfrm>
        <a:off x="6600854" y="3055695"/>
        <a:ext cx="3561262" cy="896976"/>
      </dsp:txXfrm>
    </dsp:sp>
    <dsp:sp modelId="{14388D91-6E1F-7749-9F37-1B1C987E62C6}">
      <dsp:nvSpPr>
        <dsp:cNvPr id="0" name=""/>
        <dsp:cNvSpPr/>
      </dsp:nvSpPr>
      <dsp:spPr>
        <a:xfrm>
          <a:off x="5884428" y="3489670"/>
          <a:ext cx="63513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729DF0-05CE-2340-B22A-C39B658B5E38}">
      <dsp:nvSpPr>
        <dsp:cNvPr id="0" name=""/>
        <dsp:cNvSpPr/>
      </dsp:nvSpPr>
      <dsp:spPr>
        <a:xfrm rot="5400000">
          <a:off x="4286436" y="3571814"/>
          <a:ext cx="1680136" cy="1515848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DD4A45-138E-9C4D-81DC-99BEC2F96002}">
      <dsp:nvSpPr>
        <dsp:cNvPr id="0" name=""/>
        <dsp:cNvSpPr/>
      </dsp:nvSpPr>
      <dsp:spPr>
        <a:xfrm>
          <a:off x="6600854" y="3956736"/>
          <a:ext cx="3561262" cy="8969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6248" tIns="36830" rIns="36830" bIns="3683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>
              <a:latin typeface="Calibri" panose="020F0502020204030204" pitchFamily="34" charset="0"/>
              <a:cs typeface="Calibri" panose="020F0502020204030204" pitchFamily="34" charset="0"/>
            </a:rPr>
            <a:t>Orbit 4: Explorers</a:t>
          </a:r>
        </a:p>
      </dsp:txBody>
      <dsp:txXfrm>
        <a:off x="6600854" y="3956736"/>
        <a:ext cx="3561262" cy="896976"/>
      </dsp:txXfrm>
    </dsp:sp>
    <dsp:sp modelId="{C567D56E-6E24-924F-9D7A-A21B8326F8AF}">
      <dsp:nvSpPr>
        <dsp:cNvPr id="0" name=""/>
        <dsp:cNvSpPr/>
      </dsp:nvSpPr>
      <dsp:spPr>
        <a:xfrm>
          <a:off x="5884428" y="4390711"/>
          <a:ext cx="63513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16BB69-247B-5C4A-AD26-70B6F35773BC}">
      <dsp:nvSpPr>
        <dsp:cNvPr id="0" name=""/>
        <dsp:cNvSpPr/>
      </dsp:nvSpPr>
      <dsp:spPr>
        <a:xfrm rot="5400000">
          <a:off x="4741190" y="4433053"/>
          <a:ext cx="1185580" cy="1100895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F4CFB1-ED8F-7045-992B-3CC6E17BC4F3}">
      <dsp:nvSpPr>
        <dsp:cNvPr id="0" name=""/>
        <dsp:cNvSpPr/>
      </dsp:nvSpPr>
      <dsp:spPr>
        <a:xfrm>
          <a:off x="2" y="1711726"/>
          <a:ext cx="3351290" cy="3351290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84433" tIns="35560" rIns="184433" bIns="35560" numCol="1" spcCol="1270" anchor="ctr" anchorCtr="1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Builders</a:t>
          </a:r>
          <a:endParaRPr lang="en-GB" sz="2800" kern="1200" dirty="0">
            <a:solidFill>
              <a:srgbClr val="FFFF00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0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20</a:t>
          </a:r>
        </a:p>
      </dsp:txBody>
      <dsp:txXfrm>
        <a:off x="490787" y="2202511"/>
        <a:ext cx="2369720" cy="2369720"/>
      </dsp:txXfrm>
    </dsp:sp>
    <dsp:sp modelId="{BB6D42BF-9C0D-8E49-974D-A161597B4132}">
      <dsp:nvSpPr>
        <dsp:cNvPr id="0" name=""/>
        <dsp:cNvSpPr/>
      </dsp:nvSpPr>
      <dsp:spPr>
        <a:xfrm>
          <a:off x="2682750" y="1711726"/>
          <a:ext cx="3351290" cy="3351290"/>
        </a:xfrm>
        <a:prstGeom prst="ellipse">
          <a:avLst/>
        </a:prstGeom>
        <a:solidFill>
          <a:schemeClr val="accent5">
            <a:alpha val="50000"/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84433" tIns="35560" rIns="184433" bIns="35560" numCol="1" spcCol="1270" anchor="ctr" anchorCtr="1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Contributors</a:t>
          </a:r>
          <a:endParaRPr lang="en-GB" sz="2800" kern="1200" dirty="0">
            <a:solidFill>
              <a:srgbClr val="FFFF00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0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36</a:t>
          </a:r>
        </a:p>
      </dsp:txBody>
      <dsp:txXfrm>
        <a:off x="3173535" y="2202511"/>
        <a:ext cx="2369720" cy="2369720"/>
      </dsp:txXfrm>
    </dsp:sp>
    <dsp:sp modelId="{792097DD-4669-224A-ABF2-71B955D2F9F4}">
      <dsp:nvSpPr>
        <dsp:cNvPr id="0" name=""/>
        <dsp:cNvSpPr/>
      </dsp:nvSpPr>
      <dsp:spPr>
        <a:xfrm>
          <a:off x="5363783" y="1711726"/>
          <a:ext cx="3351290" cy="3351290"/>
        </a:xfrm>
        <a:prstGeom prst="ellipse">
          <a:avLst/>
        </a:prstGeom>
        <a:solidFill>
          <a:schemeClr val="accent5">
            <a:alpha val="50000"/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84433" tIns="35560" rIns="184433" bIns="35560" numCol="1" spcCol="1270" anchor="ctr" anchorCtr="1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Participants</a:t>
          </a:r>
          <a:endParaRPr lang="en-GB" sz="2800" kern="1200" dirty="0">
            <a:solidFill>
              <a:srgbClr val="FFFF00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0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93</a:t>
          </a:r>
        </a:p>
      </dsp:txBody>
      <dsp:txXfrm>
        <a:off x="5854568" y="2202511"/>
        <a:ext cx="2369720" cy="2369720"/>
      </dsp:txXfrm>
    </dsp:sp>
    <dsp:sp modelId="{42EB534D-30DE-8F4E-BA37-16A47BF6123B}">
      <dsp:nvSpPr>
        <dsp:cNvPr id="0" name=""/>
        <dsp:cNvSpPr/>
      </dsp:nvSpPr>
      <dsp:spPr>
        <a:xfrm>
          <a:off x="8044815" y="1711726"/>
          <a:ext cx="3351290" cy="3351290"/>
        </a:xfrm>
        <a:prstGeom prst="ellipse">
          <a:avLst/>
        </a:prstGeom>
        <a:solidFill>
          <a:schemeClr val="accent5">
            <a:alpha val="50000"/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84433" tIns="35560" rIns="184433" bIns="35560" numCol="1" spcCol="1270" anchor="ctr" anchorCtr="1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Explorers</a:t>
          </a:r>
          <a:endParaRPr lang="en-GB" sz="2800" kern="1200" dirty="0">
            <a:solidFill>
              <a:srgbClr val="FFFF00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0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99</a:t>
          </a:r>
        </a:p>
      </dsp:txBody>
      <dsp:txXfrm>
        <a:off x="8535600" y="2202511"/>
        <a:ext cx="2369720" cy="2369720"/>
      </dsp:txXfrm>
    </dsp:sp>
    <dsp:sp modelId="{2D9D81FD-2404-6941-A792-2D41DAF24CCF}">
      <dsp:nvSpPr>
        <dsp:cNvPr id="0" name=""/>
        <dsp:cNvSpPr/>
      </dsp:nvSpPr>
      <dsp:spPr>
        <a:xfrm>
          <a:off x="10725847" y="1711726"/>
          <a:ext cx="3351290" cy="3351290"/>
        </a:xfrm>
        <a:prstGeom prst="ellipse">
          <a:avLst/>
        </a:prstGeom>
        <a:solidFill>
          <a:schemeClr val="accent5">
            <a:alpha val="50000"/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84433" tIns="35560" rIns="184433" bIns="35560" numCol="1" spcCol="1270" anchor="ctr" anchorCtr="1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No Level</a:t>
          </a:r>
          <a:endParaRPr lang="en-GB" sz="2800" kern="1200" dirty="0">
            <a:solidFill>
              <a:srgbClr val="FFFF00"/>
            </a:solidFill>
            <a:latin typeface="Calibri" panose="020F0502020204030204" pitchFamily="34" charset="0"/>
            <a:cs typeface="Calibri" panose="020F0502020204030204" pitchFamily="34" charset="0"/>
          </a:endParaRPr>
        </a:p>
        <a:p>
          <a:pPr marL="228600" lvl="1" indent="-228600" algn="ctr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2000" kern="1200" dirty="0">
              <a:solidFill>
                <a:srgbClr val="FFFF00"/>
              </a:solidFill>
              <a:latin typeface="Calibri" panose="020F0502020204030204" pitchFamily="34" charset="0"/>
              <a:cs typeface="Calibri" panose="020F0502020204030204" pitchFamily="34" charset="0"/>
            </a:rPr>
            <a:t>118</a:t>
          </a:r>
        </a:p>
      </dsp:txBody>
      <dsp:txXfrm>
        <a:off x="11216632" y="2202511"/>
        <a:ext cx="2369720" cy="23697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34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50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66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82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rot="90" type="line" r:blip="">
              <dgm:adjLst/>
            </dgm:shape>
          </dgm:if>
          <dgm:else name="Name98">
            <dgm:shape xmlns:r="http://schemas.openxmlformats.org/officeDocument/2006/relationships" rot="180" type="line" r:blip="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3">
  <dgm:title val=""/>
  <dgm:desc val=""/>
  <dgm:catLst>
    <dgm:cat type="relationship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fallback" val="2D"/>
        </dgm:alg>
      </dgm:if>
      <dgm:else name="Name3">
        <dgm:alg type="lin">
          <dgm:param type="fallback" val="2D"/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refType="w" refFor="ch" refPtType="node"/>
      <dgm:constr type="w" for="ch" forName="space" refType="w" refFor="ch" refPtType="node" fact="-0.2"/>
      <dgm:constr type="primFontSz" for="ch" ptType="node" op="equ" val="65"/>
    </dgm:constrLst>
    <dgm:ruleLst/>
    <dgm:forEach name="Name4" axis="ch" ptType="node">
      <dgm:layoutNode name="Name5" styleLbl="vennNode1">
        <dgm:varLst>
          <dgm:bulletEnabled val="1"/>
        </dgm:varLst>
        <dgm:alg type="tx">
          <dgm:param type="txAnchorVertCh" val="mid"/>
          <dgm:param type="txAnchorHorzCh" val="ctr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tMarg" refType="primFontSz" fact="0.1"/>
          <dgm:constr type="bMarg" refType="primFontSz" fact="0.1"/>
          <dgm:constr type="lMarg" refType="w" fact="0.156"/>
          <dgm:constr type="rMarg" refType="w" fact="0.156"/>
        </dgm:constrLst>
        <dgm:ruleLst>
          <dgm:rule type="primFontSz" val="5" fact="NaN" max="NaN"/>
        </dgm:ruleLst>
      </dgm:layoutNode>
      <dgm:forEach name="Name6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svg>
</file>

<file path=ppt/media/image6.pn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E71C18-A2F3-4EA6-88E7-584F781AC2A7}" type="datetimeFigureOut">
              <a:rPr lang="en-US" smtClean="0"/>
              <a:t>4/28/22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76250" y="1143000"/>
            <a:ext cx="5905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42718B-EAD2-4CCF-B347-8C4C04ED11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44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KE" dirty="0"/>
              <a:t>Q4 2021 - 1196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2718B-EAD2-4CCF-B347-8C4C04ED116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2071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Pulled from Orbit on 4/27 – Active Members Jan 1-March 31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2718B-EAD2-4CCF-B347-8C4C04ED116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3631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Pulled from Orbit on 4/27 – New Members Jan 1-March 31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2718B-EAD2-4CCF-B347-8C4C04ED116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675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pulls orbit level for Q1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2718B-EAD2-4CCF-B347-8C4C04ED116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87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Pulled from Leaderboard in quarterly stats 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2718B-EAD2-4CCF-B347-8C4C04ED116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156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Pulled from Q1 leaderboard in regular stats run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42718B-EAD2-4CCF-B347-8C4C04ED116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0769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ray&#10;&#10;Description automatically generated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3280"/>
            <a:ext cx="15243175" cy="795792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95E1DD20-7E69-B64D-948D-D9035141D966}"/>
              </a:ext>
            </a:extLst>
          </p:cNvPr>
          <p:cNvSpPr/>
          <p:nvPr userDrawn="1"/>
        </p:nvSpPr>
        <p:spPr>
          <a:xfrm>
            <a:off x="8077207" y="483971"/>
            <a:ext cx="6996545" cy="6996545"/>
          </a:xfrm>
          <a:prstGeom prst="ellipse">
            <a:avLst/>
          </a:prstGeom>
          <a:gradFill>
            <a:gsLst>
              <a:gs pos="0">
                <a:srgbClr val="FDE74C"/>
              </a:gs>
              <a:gs pos="100000">
                <a:srgbClr val="FC440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75B3162-DC5F-574F-9B7E-FCCAEF6D082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25648" y="732412"/>
            <a:ext cx="6499662" cy="6499662"/>
          </a:xfrm>
          <a:prstGeom prst="ellipse">
            <a:avLst/>
          </a:prstGeom>
          <a:solidFill>
            <a:schemeClr val="bg1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426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C9F53CC-0401-8445-9D3E-94EF56EBCC8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3280"/>
            <a:ext cx="15243174" cy="7957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017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D33483-5DC1-4919-B94C-777794C8A7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rcRect/>
          <a:stretch/>
        </p:blipFill>
        <p:spPr>
          <a:xfrm>
            <a:off x="992" y="0"/>
            <a:ext cx="15241190" cy="796448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E779818-F140-9546-B82F-B1DC522CC4CB}"/>
              </a:ext>
            </a:extLst>
          </p:cNvPr>
          <p:cNvSpPr/>
          <p:nvPr userDrawn="1"/>
        </p:nvSpPr>
        <p:spPr>
          <a:xfrm>
            <a:off x="0" y="327617"/>
            <a:ext cx="15243175" cy="3174498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5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44CB57B-FDB9-DD49-A397-36CE873A547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7968" y="7329482"/>
            <a:ext cx="1789208" cy="528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88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992" y="0"/>
            <a:ext cx="15241190" cy="7964488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538304" y="2087942"/>
            <a:ext cx="15707419" cy="4954107"/>
          </a:xfrm>
          <a:prstGeom prst="roundRect">
            <a:avLst>
              <a:gd name="adj" fmla="val 6683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5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9987" y="2441086"/>
            <a:ext cx="7679387" cy="2624407"/>
          </a:xfrm>
        </p:spPr>
        <p:txBody>
          <a:bodyPr anchor="b"/>
          <a:lstStyle>
            <a:lvl1pPr algn="l">
              <a:defRPr sz="6968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59988" y="5405346"/>
            <a:ext cx="8965858" cy="1341540"/>
          </a:xfrm>
        </p:spPr>
        <p:txBody>
          <a:bodyPr/>
          <a:lstStyle>
            <a:lvl1pPr marL="0" indent="0" algn="l">
              <a:buNone/>
              <a:defRPr sz="2787">
                <a:solidFill>
                  <a:schemeClr val="bg1"/>
                </a:solidFill>
              </a:defRPr>
            </a:lvl1pPr>
            <a:lvl2pPr marL="530992" indent="0" algn="ctr">
              <a:buNone/>
              <a:defRPr sz="2323"/>
            </a:lvl2pPr>
            <a:lvl3pPr marL="1061984" indent="0" algn="ctr">
              <a:buNone/>
              <a:defRPr sz="2091"/>
            </a:lvl3pPr>
            <a:lvl4pPr marL="1592976" indent="0" algn="ctr">
              <a:buNone/>
              <a:defRPr sz="1858"/>
            </a:lvl4pPr>
            <a:lvl5pPr marL="2123968" indent="0" algn="ctr">
              <a:buNone/>
              <a:defRPr sz="1858"/>
            </a:lvl5pPr>
            <a:lvl6pPr marL="2654960" indent="0" algn="ctr">
              <a:buNone/>
              <a:defRPr sz="1858"/>
            </a:lvl6pPr>
            <a:lvl7pPr marL="3185952" indent="0" algn="ctr">
              <a:buNone/>
              <a:defRPr sz="1858"/>
            </a:lvl7pPr>
            <a:lvl8pPr marL="3716945" indent="0" algn="ctr">
              <a:buNone/>
              <a:defRPr sz="1858"/>
            </a:lvl8pPr>
            <a:lvl9pPr marL="4247937" indent="0" algn="ctr">
              <a:buNone/>
              <a:defRPr sz="1858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39EC2AA-D970-C448-A073-121286DBD6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47968" y="485357"/>
            <a:ext cx="3843095" cy="1135985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0C5D54B-A58F-EC4D-AA02-F28EF11FB1FD}"/>
              </a:ext>
            </a:extLst>
          </p:cNvPr>
          <p:cNvSpPr/>
          <p:nvPr userDrawn="1"/>
        </p:nvSpPr>
        <p:spPr>
          <a:xfrm>
            <a:off x="8885846" y="922440"/>
            <a:ext cx="2981204" cy="2769543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5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DB51D0-EFE0-9143-AB1E-054D0CA220CB}"/>
              </a:ext>
            </a:extLst>
          </p:cNvPr>
          <p:cNvSpPr/>
          <p:nvPr userDrawn="1"/>
        </p:nvSpPr>
        <p:spPr>
          <a:xfrm>
            <a:off x="13577091" y="3166832"/>
            <a:ext cx="2255561" cy="2095419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5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2C0393C-CCFF-344F-BF7E-2B815CA8D24F}"/>
              </a:ext>
            </a:extLst>
          </p:cNvPr>
          <p:cNvSpPr/>
          <p:nvPr userDrawn="1"/>
        </p:nvSpPr>
        <p:spPr>
          <a:xfrm>
            <a:off x="11867050" y="4347225"/>
            <a:ext cx="3056806" cy="2839778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45"/>
          </a:p>
        </p:txBody>
      </p:sp>
    </p:spTree>
    <p:extLst>
      <p:ext uri="{BB962C8B-B14F-4D97-AF65-F5344CB8AC3E}">
        <p14:creationId xmlns:p14="http://schemas.microsoft.com/office/powerpoint/2010/main" val="3263380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7969" y="424036"/>
            <a:ext cx="13147238" cy="15394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7969" y="2120176"/>
            <a:ext cx="13147238" cy="50533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7968" y="7381901"/>
            <a:ext cx="3429714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04E312-2ED6-2A4B-A587-DAD85B9AC236}" type="datetimeFigureOut">
              <a:rPr lang="en-US" smtClean="0"/>
              <a:t>4/28/22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49302" y="7381901"/>
            <a:ext cx="5144572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65493" y="7381901"/>
            <a:ext cx="3429714" cy="4240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0C64F8-E690-3C44-8952-D480FE4AD8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138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</p:sldLayoutIdLst>
  <p:txStyles>
    <p:titleStyle>
      <a:lvl1pPr algn="l" defTabSz="1061893" rtl="0" eaLnBrk="1" latinLnBrk="0" hangingPunct="1">
        <a:lnSpc>
          <a:spcPct val="90000"/>
        </a:lnSpc>
        <a:spcBef>
          <a:spcPct val="0"/>
        </a:spcBef>
        <a:buNone/>
        <a:defRPr sz="511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5473" indent="-265473" algn="l" defTabSz="1061893" rtl="0" eaLnBrk="1" latinLnBrk="0" hangingPunct="1">
        <a:lnSpc>
          <a:spcPct val="90000"/>
        </a:lnSpc>
        <a:spcBef>
          <a:spcPts val="1161"/>
        </a:spcBef>
        <a:buFont typeface="Arial" panose="020B0604020202020204" pitchFamily="34" charset="0"/>
        <a:buChar char="•"/>
        <a:defRPr sz="3252" kern="1200">
          <a:solidFill>
            <a:schemeClr val="tx1"/>
          </a:solidFill>
          <a:latin typeface="+mn-lt"/>
          <a:ea typeface="+mn-ea"/>
          <a:cs typeface="+mn-cs"/>
        </a:defRPr>
      </a:lvl1pPr>
      <a:lvl2pPr marL="796420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787" kern="1200">
          <a:solidFill>
            <a:schemeClr val="tx1"/>
          </a:solidFill>
          <a:latin typeface="+mn-lt"/>
          <a:ea typeface="+mn-ea"/>
          <a:cs typeface="+mn-cs"/>
        </a:defRPr>
      </a:lvl2pPr>
      <a:lvl3pPr marL="1327366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323" kern="1200">
          <a:solidFill>
            <a:schemeClr val="tx1"/>
          </a:solidFill>
          <a:latin typeface="+mn-lt"/>
          <a:ea typeface="+mn-ea"/>
          <a:cs typeface="+mn-cs"/>
        </a:defRPr>
      </a:lvl3pPr>
      <a:lvl4pPr marL="1858312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4pPr>
      <a:lvl5pPr marL="2389259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5pPr>
      <a:lvl6pPr marL="2920205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6pPr>
      <a:lvl7pPr marL="3451151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7pPr>
      <a:lvl8pPr marL="3982098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8pPr>
      <a:lvl9pPr marL="4513044" indent="-265473" algn="l" defTabSz="1061893" rtl="0" eaLnBrk="1" latinLnBrk="0" hangingPunct="1">
        <a:lnSpc>
          <a:spcPct val="90000"/>
        </a:lnSpc>
        <a:spcBef>
          <a:spcPts val="581"/>
        </a:spcBef>
        <a:buFont typeface="Arial" panose="020B0604020202020204" pitchFamily="34" charset="0"/>
        <a:buChar char="•"/>
        <a:defRPr sz="20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1pPr>
      <a:lvl2pPr marL="530946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2pPr>
      <a:lvl3pPr marL="1061893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3pPr>
      <a:lvl4pPr marL="1592839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4pPr>
      <a:lvl5pPr marL="2123785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5pPr>
      <a:lvl6pPr marL="2654732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6pPr>
      <a:lvl7pPr marL="3185678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7pPr>
      <a:lvl8pPr marL="3716625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8pPr>
      <a:lvl9pPr marL="4247571" algn="l" defTabSz="1061893" rtl="0" eaLnBrk="1" latinLnBrk="0" hangingPunct="1">
        <a:defRPr sz="20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9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9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5.sv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9.svg"/><Relationship Id="rId7" Type="http://schemas.openxmlformats.org/officeDocument/2006/relationships/diagramColors" Target="../diagrams/colors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736525" y="853586"/>
            <a:ext cx="5559214" cy="49244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PI-18</a:t>
            </a:r>
          </a:p>
          <a:p>
            <a:r>
              <a:rPr lang="en-US" sz="80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Mojaloop</a:t>
            </a:r>
          </a:p>
          <a:p>
            <a:r>
              <a:rPr lang="en-US" sz="80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Community</a:t>
            </a:r>
          </a:p>
          <a:p>
            <a:r>
              <a:rPr lang="en-US" sz="80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Awards</a:t>
            </a:r>
            <a:endParaRPr lang="en-US" sz="8000" spc="-100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1484" y="6269983"/>
            <a:ext cx="3463636" cy="1102066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1524868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885A1-D7F4-244B-95EF-A4C370679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E" dirty="0">
                <a:latin typeface="Calibri" panose="020F0502020204030204" pitchFamily="34" charset="0"/>
                <a:cs typeface="Calibri" panose="020F0502020204030204" pitchFamily="34" charset="0"/>
              </a:rPr>
              <a:t>Orbit 1: Builders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41456-9680-AC46-BE0D-5856393B2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60000"/>
              </a:lnSpc>
            </a:pPr>
            <a:r>
              <a:rPr lang="en-GB" b="0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These individuals have very high love for the community, taking on important challenges and playing a leadership role.</a:t>
            </a:r>
          </a:p>
          <a:p>
            <a:pPr>
              <a:lnSpc>
                <a:spcPct val="160000"/>
              </a:lnSpc>
            </a:pPr>
            <a:r>
              <a:rPr lang="en-GB" b="0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They're known to many other members, who look to them for guidance and help.</a:t>
            </a:r>
          </a:p>
          <a:p>
            <a:pPr>
              <a:lnSpc>
                <a:spcPct val="160000"/>
              </a:lnSpc>
            </a:pPr>
            <a:r>
              <a:rPr lang="en-GB" b="0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They may head one or more large groups inside of the community.</a:t>
            </a:r>
            <a:endParaRPr lang="en-K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1722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885A1-D7F4-244B-95EF-A4C370679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E" dirty="0">
                <a:latin typeface="Calibri" panose="020F0502020204030204" pitchFamily="34" charset="0"/>
                <a:cs typeface="Calibri" panose="020F0502020204030204" pitchFamily="34" charset="0"/>
              </a:rPr>
              <a:t>Orbit 0: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41456-9680-AC46-BE0D-5856393B2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 folks that have the ultimate responsibility for the community occupy the </a:t>
            </a:r>
            <a:r>
              <a:rPr lang="en-GB" b="0" i="0" dirty="0" err="1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center</a:t>
            </a:r>
            <a:r>
              <a:rPr lang="en-GB" b="0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of the solar system</a:t>
            </a:r>
          </a:p>
          <a:p>
            <a:r>
              <a:rPr lang="en-GB" dirty="0">
                <a:solidFill>
                  <a:srgbClr val="24292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(B</a:t>
            </a:r>
            <a:r>
              <a:rPr lang="en-GB" b="0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asically, Megan and me)</a:t>
            </a:r>
            <a:endParaRPr lang="en-K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304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F734CBFD-9F92-604C-A5F9-0796CD5A138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028453"/>
              </p:ext>
            </p:extLst>
          </p:nvPr>
        </p:nvGraphicFramePr>
        <p:xfrm>
          <a:off x="638629" y="594872"/>
          <a:ext cx="14078857" cy="6774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Graphic 5">
            <a:extLst>
              <a:ext uri="{FF2B5EF4-FFF2-40B4-BE49-F238E27FC236}">
                <a16:creationId xmlns:a16="http://schemas.microsoft.com/office/drawing/2014/main" id="{CB727D33-33F0-B147-884D-3AF37F888EC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8629" y="6267550"/>
            <a:ext cx="3463636" cy="1102066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1CD055-E8F1-4B26-A899-2F3FC5DD46F2}"/>
              </a:ext>
            </a:extLst>
          </p:cNvPr>
          <p:cNvSpPr txBox="1"/>
          <p:nvPr/>
        </p:nvSpPr>
        <p:spPr>
          <a:xfrm>
            <a:off x="11083452" y="385873"/>
            <a:ext cx="3802323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2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Q1 2022</a:t>
            </a:r>
            <a:endParaRPr lang="en-US" sz="7200" spc="-100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00959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736525" y="853586"/>
            <a:ext cx="6756658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Awards Time!</a:t>
            </a:r>
            <a:endParaRPr lang="en-US" sz="8000" spc="-100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29194-5020-814D-9945-B7DFF425916F}"/>
              </a:ext>
            </a:extLst>
          </p:cNvPr>
          <p:cNvSpPr txBox="1"/>
          <p:nvPr/>
        </p:nvSpPr>
        <p:spPr>
          <a:xfrm>
            <a:off x="731484" y="2532656"/>
            <a:ext cx="7326819" cy="12949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Active Community Members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New &amp; Promising Members</a:t>
            </a: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1484" y="6269983"/>
            <a:ext cx="3463636" cy="1102066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254616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KE" dirty="0"/>
              <a:t>Active Community Members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Recognizing Community Members who have actively contributed to the development of Mojaloop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746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ACD99E5-38E9-1040-B311-5439C53A5F6D}"/>
              </a:ext>
            </a:extLst>
          </p:cNvPr>
          <p:cNvSpPr txBox="1"/>
          <p:nvPr/>
        </p:nvSpPr>
        <p:spPr>
          <a:xfrm>
            <a:off x="516993" y="504225"/>
            <a:ext cx="10572828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8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Active Community Members</a:t>
            </a:r>
            <a:endParaRPr lang="en-US" sz="4800" spc="-100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57" name="Graphic 56">
            <a:extLst>
              <a:ext uri="{FF2B5EF4-FFF2-40B4-BE49-F238E27FC236}">
                <a16:creationId xmlns:a16="http://schemas.microsoft.com/office/drawing/2014/main" id="{BAD9F8AA-9CD6-9B45-B314-E4E9EBDEF9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475651" y="462728"/>
            <a:ext cx="3148760" cy="1001878"/>
          </a:xfrm>
          <a:prstGeom prst="rect">
            <a:avLst/>
          </a:prstGeom>
          <a:effectLst>
            <a:outerShdw blurRad="254000" dist="38100" dir="5400000" algn="t" rotWithShape="0">
              <a:srgbClr val="00A4FF"/>
            </a:outerShdw>
          </a:effectLst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021B0500-FA1A-CE48-B144-0A88F04BC800}"/>
              </a:ext>
            </a:extLst>
          </p:cNvPr>
          <p:cNvGrpSpPr/>
          <p:nvPr/>
        </p:nvGrpSpPr>
        <p:grpSpPr>
          <a:xfrm>
            <a:off x="6973218" y="1296139"/>
            <a:ext cx="5192278" cy="6276066"/>
            <a:chOff x="516993" y="2016204"/>
            <a:chExt cx="3317508" cy="5638616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F6A036B3-19BE-8940-A16B-5B311E994ECD}"/>
                </a:ext>
              </a:extLst>
            </p:cNvPr>
            <p:cNvSpPr/>
            <p:nvPr/>
          </p:nvSpPr>
          <p:spPr>
            <a:xfrm>
              <a:off x="516994" y="2016204"/>
              <a:ext cx="3317507" cy="5638616"/>
            </a:xfrm>
            <a:prstGeom prst="roundRect">
              <a:avLst>
                <a:gd name="adj" fmla="val 6207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ound Same Side Corner Rectangle 9">
              <a:extLst>
                <a:ext uri="{FF2B5EF4-FFF2-40B4-BE49-F238E27FC236}">
                  <a16:creationId xmlns:a16="http://schemas.microsoft.com/office/drawing/2014/main" id="{1ADA1597-9F35-464F-84B7-125EDAEAF1CB}"/>
                </a:ext>
              </a:extLst>
            </p:cNvPr>
            <p:cNvSpPr/>
            <p:nvPr/>
          </p:nvSpPr>
          <p:spPr>
            <a:xfrm>
              <a:off x="516993" y="2016205"/>
              <a:ext cx="3317507" cy="698700"/>
            </a:xfrm>
            <a:prstGeom prst="round2SameRect">
              <a:avLst>
                <a:gd name="adj1" fmla="val 26619"/>
                <a:gd name="adj2" fmla="val 0"/>
              </a:avLst>
            </a:prstGeom>
            <a:solidFill>
              <a:srgbClr val="FC44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+mj-lt"/>
                </a:rPr>
                <a:t>2022 Q1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341CA85-FD4B-214E-ACC4-D9DAB996094C}"/>
                </a:ext>
              </a:extLst>
            </p:cNvPr>
            <p:cNvSpPr txBox="1"/>
            <p:nvPr/>
          </p:nvSpPr>
          <p:spPr>
            <a:xfrm>
              <a:off x="516994" y="2894052"/>
              <a:ext cx="3317506" cy="1661993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>
                <a:spcAft>
                  <a:spcPts val="1600"/>
                </a:spcAft>
              </a:pPr>
              <a:r>
                <a:rPr lang="pt-BR" sz="2400" b="1" dirty="0">
                  <a:solidFill>
                    <a:srgbClr val="FC440F"/>
                  </a:solidFill>
                </a:rPr>
                <a:t>Miguel de Barros</a:t>
              </a:r>
            </a:p>
            <a:p>
              <a:pPr algn="ctr">
                <a:spcAft>
                  <a:spcPts val="1600"/>
                </a:spcAft>
              </a:pPr>
              <a:r>
                <a:rPr lang="pt-BR" sz="2400" b="1" dirty="0">
                  <a:solidFill>
                    <a:srgbClr val="FC440F"/>
                  </a:solidFill>
                </a:rPr>
                <a:t>Kevin Leyow</a:t>
              </a:r>
            </a:p>
            <a:p>
              <a:pPr algn="ctr">
                <a:spcAft>
                  <a:spcPts val="1600"/>
                </a:spcAft>
              </a:pPr>
              <a:r>
                <a:rPr lang="pt-BR" sz="2400" b="1" dirty="0">
                  <a:solidFill>
                    <a:srgbClr val="FC440F"/>
                  </a:solidFill>
                </a:rPr>
                <a:t>Samuel Kummary</a:t>
              </a:r>
              <a:endParaRPr lang="en-US" sz="2400" b="1" dirty="0">
                <a:solidFill>
                  <a:srgbClr val="FC440F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B1608A66-F549-124B-A56C-23AEB1981ECD}"/>
                </a:ext>
              </a:extLst>
            </p:cNvPr>
            <p:cNvSpPr txBox="1"/>
            <p:nvPr/>
          </p:nvSpPr>
          <p:spPr>
            <a:xfrm>
              <a:off x="565500" y="4775126"/>
              <a:ext cx="3220492" cy="2640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900"/>
                </a:spcAft>
              </a:pPr>
              <a:r>
                <a:rPr lang="en-US" sz="2000" dirty="0"/>
                <a:t>Vijay </a:t>
              </a:r>
              <a:r>
                <a:rPr lang="en-US" sz="2000" dirty="0" err="1"/>
                <a:t>Guthi</a:t>
              </a:r>
              <a:r>
                <a:rPr lang="en-US" sz="2000" dirty="0"/>
                <a:t> Kumari</a:t>
              </a:r>
            </a:p>
            <a:p>
              <a:pPr algn="ctr">
                <a:spcAft>
                  <a:spcPts val="900"/>
                </a:spcAft>
              </a:pPr>
              <a:r>
                <a:rPr lang="en-US" sz="2000" dirty="0"/>
                <a:t>Michael Wagener</a:t>
              </a:r>
            </a:p>
            <a:p>
              <a:pPr algn="ctr">
                <a:spcAft>
                  <a:spcPts val="900"/>
                </a:spcAft>
              </a:pPr>
              <a:r>
                <a:rPr lang="en-US" sz="2000" dirty="0"/>
                <a:t>Michael Richards</a:t>
              </a:r>
            </a:p>
            <a:p>
              <a:pPr algn="ctr">
                <a:spcAft>
                  <a:spcPts val="900"/>
                </a:spcAft>
              </a:pPr>
              <a:r>
                <a:rPr lang="en-US" sz="2000" dirty="0"/>
                <a:t>Shashikant </a:t>
              </a:r>
              <a:r>
                <a:rPr lang="en-US" sz="2000" dirty="0" err="1"/>
                <a:t>Hirugade</a:t>
              </a:r>
              <a:endParaRPr lang="en-US" sz="2000" dirty="0"/>
            </a:p>
            <a:p>
              <a:pPr algn="ctr">
                <a:spcAft>
                  <a:spcPts val="900"/>
                </a:spcAft>
              </a:pPr>
              <a:r>
                <a:rPr lang="en-US" sz="2000" dirty="0"/>
                <a:t>Lewis Daly</a:t>
              </a:r>
            </a:p>
            <a:p>
              <a:pPr algn="ctr">
                <a:spcAft>
                  <a:spcPts val="900"/>
                </a:spcAft>
              </a:pPr>
              <a:r>
                <a:rPr lang="en-US" sz="2000" dirty="0"/>
                <a:t>David Fry</a:t>
              </a:r>
            </a:p>
            <a:p>
              <a:pPr algn="ctr">
                <a:spcAft>
                  <a:spcPts val="900"/>
                </a:spcAft>
              </a:pPr>
              <a:r>
                <a:rPr lang="en-US" sz="2000" dirty="0"/>
                <a:t>Pedro Barreto</a:t>
              </a:r>
              <a:endParaRPr lang="en-US" dirty="0"/>
            </a:p>
          </p:txBody>
        </p:sp>
      </p:grpSp>
      <p:pic>
        <p:nvPicPr>
          <p:cNvPr id="25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515E043B-5A14-43F5-B082-7CB42273A28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6639" r="16639"/>
          <a:stretch>
            <a:fillRect/>
          </a:stretch>
        </p:blipFill>
        <p:spPr>
          <a:xfrm>
            <a:off x="481230" y="1452557"/>
            <a:ext cx="5828803" cy="5828803"/>
          </a:xfrm>
          <a:prstGeom prst="ellipse">
            <a:avLst/>
          </a:prstGeom>
          <a:ln>
            <a:solidFill>
              <a:srgbClr val="FC440F"/>
            </a:solidFill>
          </a:ln>
        </p:spPr>
      </p:pic>
    </p:spTree>
    <p:extLst>
      <p:ext uri="{BB962C8B-B14F-4D97-AF65-F5344CB8AC3E}">
        <p14:creationId xmlns:p14="http://schemas.microsoft.com/office/powerpoint/2010/main" val="290162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BCDC72C-4FB5-4E48-B7F8-BD0AE7F36E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9987" y="2441086"/>
            <a:ext cx="9056286" cy="2624407"/>
          </a:xfrm>
        </p:spPr>
        <p:txBody>
          <a:bodyPr>
            <a:normAutofit fontScale="90000"/>
          </a:bodyPr>
          <a:lstStyle/>
          <a:p>
            <a:r>
              <a:rPr lang="en-KE" dirty="0"/>
              <a:t>New &amp; Promising Community Members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3FB242A-D414-A546-9D4A-B26CCE2546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KE" dirty="0"/>
              <a:t>Recognizing new and promising Community Members who have engaged actively in the Mojaloop ecosystem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979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E2BFE3B-00EF-AD42-BE2E-56AB53D55A6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516835"/>
            <a:ext cx="15215732" cy="7962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ACD99E5-38E9-1040-B311-5439C53A5F6D}"/>
              </a:ext>
            </a:extLst>
          </p:cNvPr>
          <p:cNvSpPr txBox="1"/>
          <p:nvPr/>
        </p:nvSpPr>
        <p:spPr>
          <a:xfrm>
            <a:off x="516993" y="559668"/>
            <a:ext cx="10572827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4400" b="1" spc="-100" dirty="0">
                <a:solidFill>
                  <a:srgbClr val="00A4FF"/>
                </a:solidFill>
                <a:latin typeface="Varela Round" pitchFamily="2" charset="-79"/>
                <a:cs typeface="Varela Round" pitchFamily="2" charset="-79"/>
              </a:rPr>
              <a:t>New &amp; Promising Community Members</a:t>
            </a:r>
            <a:endParaRPr lang="en-US" sz="4400" spc="-100" dirty="0">
              <a:solidFill>
                <a:srgbClr val="00A4FF"/>
              </a:solidFill>
              <a:latin typeface="Varela Round" pitchFamily="2" charset="-79"/>
              <a:cs typeface="Varela Round" pitchFamily="2" charset="-79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FBE6506-EC0B-D349-8029-8D3E55F0BAFD}"/>
              </a:ext>
            </a:extLst>
          </p:cNvPr>
          <p:cNvGrpSpPr/>
          <p:nvPr/>
        </p:nvGrpSpPr>
        <p:grpSpPr>
          <a:xfrm>
            <a:off x="2125980" y="1825171"/>
            <a:ext cx="4032306" cy="5638616"/>
            <a:chOff x="360293" y="2016204"/>
            <a:chExt cx="3737112" cy="5638616"/>
          </a:xfrm>
        </p:grpSpPr>
        <p:sp>
          <p:nvSpPr>
            <p:cNvPr id="33" name="Rounded Rectangle 32">
              <a:extLst>
                <a:ext uri="{FF2B5EF4-FFF2-40B4-BE49-F238E27FC236}">
                  <a16:creationId xmlns:a16="http://schemas.microsoft.com/office/drawing/2014/main" id="{9000DACE-EFE3-0748-B141-19618AB7B265}"/>
                </a:ext>
              </a:extLst>
            </p:cNvPr>
            <p:cNvSpPr/>
            <p:nvPr/>
          </p:nvSpPr>
          <p:spPr>
            <a:xfrm>
              <a:off x="516994" y="2016204"/>
              <a:ext cx="3580411" cy="5638616"/>
            </a:xfrm>
            <a:prstGeom prst="roundRect">
              <a:avLst>
                <a:gd name="adj" fmla="val 6207"/>
              </a:avLst>
            </a:prstGeom>
            <a:solidFill>
              <a:schemeClr val="bg1"/>
            </a:solidFill>
            <a:ln>
              <a:noFill/>
            </a:ln>
            <a:effectLst>
              <a:outerShdw blurRad="190500" dist="38100" dir="5400000" algn="t" rotWithShape="0">
                <a:schemeClr val="tx1">
                  <a:alpha val="19519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ound Same Side Corner Rectangle 33">
              <a:extLst>
                <a:ext uri="{FF2B5EF4-FFF2-40B4-BE49-F238E27FC236}">
                  <a16:creationId xmlns:a16="http://schemas.microsoft.com/office/drawing/2014/main" id="{549AA674-0307-AA48-B709-602BA11593C1}"/>
                </a:ext>
              </a:extLst>
            </p:cNvPr>
            <p:cNvSpPr/>
            <p:nvPr/>
          </p:nvSpPr>
          <p:spPr>
            <a:xfrm>
              <a:off x="516993" y="2016205"/>
              <a:ext cx="3580412" cy="698700"/>
            </a:xfrm>
            <a:prstGeom prst="round2SameRect">
              <a:avLst>
                <a:gd name="adj1" fmla="val 26619"/>
                <a:gd name="adj2" fmla="val 0"/>
              </a:avLst>
            </a:prstGeom>
            <a:solidFill>
              <a:srgbClr val="FC440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+mj-lt"/>
                </a:rPr>
                <a:t>2022 Q2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AABA347-A1F5-624C-A460-4ADE28CB4B23}"/>
                </a:ext>
              </a:extLst>
            </p:cNvPr>
            <p:cNvSpPr txBox="1"/>
            <p:nvPr/>
          </p:nvSpPr>
          <p:spPr>
            <a:xfrm>
              <a:off x="360293" y="2894052"/>
              <a:ext cx="3737112" cy="1610697"/>
            </a:xfrm>
            <a:prstGeom prst="rect">
              <a:avLst/>
            </a:prstGeom>
            <a:noFill/>
          </p:spPr>
          <p:txBody>
            <a:bodyPr wrap="square" rtlCol="0" anchor="t" anchorCtr="0">
              <a:spAutoFit/>
            </a:bodyPr>
            <a:lstStyle/>
            <a:p>
              <a:pPr algn="ctr">
                <a:spcAft>
                  <a:spcPts val="1600"/>
                </a:spcAft>
              </a:pPr>
              <a:r>
                <a:rPr lang="fi-FI" sz="2400" b="1" dirty="0">
                  <a:solidFill>
                    <a:srgbClr val="FC440F"/>
                  </a:solidFill>
                </a:rPr>
                <a:t>Donald Bartlett</a:t>
              </a:r>
            </a:p>
            <a:p>
              <a:pPr algn="ctr">
                <a:spcAft>
                  <a:spcPts val="1600"/>
                </a:spcAft>
              </a:pPr>
              <a:r>
                <a:rPr lang="fi-FI" sz="2400" b="1" dirty="0">
                  <a:solidFill>
                    <a:srgbClr val="FC440F"/>
                  </a:solidFill>
                </a:rPr>
                <a:t>Wintei</a:t>
              </a:r>
            </a:p>
            <a:p>
              <a:pPr algn="ctr">
                <a:spcAft>
                  <a:spcPts val="1600"/>
                </a:spcAft>
              </a:pPr>
              <a:r>
                <a:rPr lang="fi-FI" sz="2400" b="1" dirty="0">
                  <a:solidFill>
                    <a:srgbClr val="FC440F"/>
                  </a:solidFill>
                </a:rPr>
                <a:t>Emmanuel (Re Konnect)</a:t>
              </a:r>
              <a:endParaRPr lang="en-US" sz="2400" b="1" dirty="0">
                <a:solidFill>
                  <a:srgbClr val="FC440F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63D6D344-D296-D044-9B5E-F83C07AB04C8}"/>
                </a:ext>
              </a:extLst>
            </p:cNvPr>
            <p:cNvSpPr txBox="1"/>
            <p:nvPr/>
          </p:nvSpPr>
          <p:spPr>
            <a:xfrm>
              <a:off x="565500" y="4775126"/>
              <a:ext cx="3220492" cy="27238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Aft>
                  <a:spcPts val="900"/>
                </a:spcAft>
              </a:pPr>
              <a:r>
                <a:rPr lang="en-US" dirty="0"/>
                <a:t>Mohammed </a:t>
              </a:r>
              <a:r>
                <a:rPr lang="en-US" dirty="0" err="1"/>
                <a:t>Alnozili</a:t>
              </a:r>
              <a:endParaRPr lang="en-US" dirty="0"/>
            </a:p>
            <a:p>
              <a:pPr algn="ctr">
                <a:spcAft>
                  <a:spcPts val="900"/>
                </a:spcAft>
              </a:pPr>
              <a:r>
                <a:rPr lang="en-US" dirty="0"/>
                <a:t>Sam George</a:t>
              </a:r>
            </a:p>
            <a:p>
              <a:pPr algn="ctr">
                <a:spcAft>
                  <a:spcPts val="900"/>
                </a:spcAft>
              </a:pPr>
              <a:r>
                <a:rPr lang="en-US" dirty="0" err="1"/>
                <a:t>Maha</a:t>
              </a:r>
              <a:r>
                <a:rPr lang="en-US" dirty="0"/>
                <a:t> </a:t>
              </a:r>
              <a:r>
                <a:rPr lang="en-US" dirty="0" err="1"/>
                <a:t>Abdulaziz</a:t>
              </a:r>
              <a:endParaRPr lang="en-US" dirty="0"/>
            </a:p>
            <a:p>
              <a:pPr algn="ctr">
                <a:spcAft>
                  <a:spcPts val="900"/>
                </a:spcAft>
              </a:pPr>
              <a:r>
                <a:rPr lang="en-US" dirty="0"/>
                <a:t>Patrick Delcroix</a:t>
              </a:r>
            </a:p>
            <a:p>
              <a:pPr algn="ctr">
                <a:spcAft>
                  <a:spcPts val="900"/>
                </a:spcAft>
              </a:pPr>
              <a:r>
                <a:rPr lang="en-US" dirty="0" err="1"/>
                <a:t>Chtourou</a:t>
              </a:r>
              <a:r>
                <a:rPr lang="en-US" dirty="0"/>
                <a:t> </a:t>
              </a:r>
              <a:r>
                <a:rPr lang="en-US" dirty="0" err="1"/>
                <a:t>Khaldoun</a:t>
              </a:r>
              <a:endParaRPr lang="en-US" dirty="0"/>
            </a:p>
            <a:p>
              <a:pPr algn="ctr">
                <a:spcAft>
                  <a:spcPts val="900"/>
                </a:spcAft>
              </a:pPr>
              <a:r>
                <a:rPr lang="en-US" dirty="0"/>
                <a:t>Musa </a:t>
              </a:r>
              <a:r>
                <a:rPr lang="en-US" dirty="0" err="1"/>
                <a:t>Ndow</a:t>
              </a:r>
              <a:endParaRPr lang="en-US" dirty="0"/>
            </a:p>
            <a:p>
              <a:pPr algn="ctr">
                <a:spcAft>
                  <a:spcPts val="900"/>
                </a:spcAft>
              </a:pPr>
              <a:r>
                <a:rPr lang="en-US" dirty="0" err="1"/>
                <a:t>Dushime</a:t>
              </a:r>
              <a:r>
                <a:rPr lang="en-US" dirty="0"/>
                <a:t> </a:t>
              </a:r>
              <a:r>
                <a:rPr lang="en-US" dirty="0" err="1"/>
                <a:t>Renez</a:t>
              </a:r>
              <a:r>
                <a:rPr lang="en-US" dirty="0"/>
                <a:t> Fabrice</a:t>
              </a:r>
            </a:p>
          </p:txBody>
        </p:sp>
      </p:grpSp>
      <p:pic>
        <p:nvPicPr>
          <p:cNvPr id="8" name="Graphic 7">
            <a:extLst>
              <a:ext uri="{FF2B5EF4-FFF2-40B4-BE49-F238E27FC236}">
                <a16:creationId xmlns:a16="http://schemas.microsoft.com/office/drawing/2014/main" id="{A0969408-8921-2C41-AC07-0A43F90AEB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06907" y="479976"/>
            <a:ext cx="2862509" cy="910798"/>
          </a:xfrm>
          <a:prstGeom prst="rect">
            <a:avLst/>
          </a:prstGeom>
        </p:spPr>
      </p:pic>
      <p:pic>
        <p:nvPicPr>
          <p:cNvPr id="25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5E68F14E-99D6-46E3-B03F-F288CDF89275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16639" r="16639"/>
          <a:stretch>
            <a:fillRect/>
          </a:stretch>
        </p:blipFill>
        <p:spPr>
          <a:xfrm>
            <a:off x="6988338" y="1464826"/>
            <a:ext cx="6499662" cy="649966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30331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2EE08A2-4604-7044-AA24-D89D98253CE9}"/>
              </a:ext>
            </a:extLst>
          </p:cNvPr>
          <p:cNvSpPr txBox="1"/>
          <p:nvPr/>
        </p:nvSpPr>
        <p:spPr>
          <a:xfrm>
            <a:off x="736525" y="853586"/>
            <a:ext cx="7635103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80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Congratulations</a:t>
            </a:r>
            <a:endParaRPr lang="en-US" sz="8000" spc="-100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129194-5020-814D-9945-B7DFF425916F}"/>
              </a:ext>
            </a:extLst>
          </p:cNvPr>
          <p:cNvSpPr txBox="1"/>
          <p:nvPr/>
        </p:nvSpPr>
        <p:spPr>
          <a:xfrm>
            <a:off x="736525" y="2234458"/>
            <a:ext cx="7326819" cy="39541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to all our community members who received recognition during the PI-18 Community Meeting for their outstanding contribution to the Mojaloop Open Source Project</a:t>
            </a:r>
            <a:endParaRPr lang="en-US" sz="3600" dirty="0">
              <a:solidFill>
                <a:schemeClr val="bg1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19" name="Picture Placeholder 18" descr="A picture containing person, person, crowd&#10;&#10;Description automatically generated">
            <a:extLst>
              <a:ext uri="{FF2B5EF4-FFF2-40B4-BE49-F238E27FC236}">
                <a16:creationId xmlns:a16="http://schemas.microsoft.com/office/drawing/2014/main" id="{A9FD158F-F2B1-524C-847B-3BCFFD2920F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6639" r="16639"/>
          <a:stretch>
            <a:fillRect/>
          </a:stretch>
        </p:blipFill>
        <p:spPr/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55298754-E186-4741-9A06-C3BF5B2F6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1484" y="6269983"/>
            <a:ext cx="3463636" cy="1102066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</p:spTree>
    <p:extLst>
      <p:ext uri="{BB962C8B-B14F-4D97-AF65-F5344CB8AC3E}">
        <p14:creationId xmlns:p14="http://schemas.microsoft.com/office/powerpoint/2010/main" val="911540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8646C0-A8A1-4945-A300-08D976F6A3EE}"/>
              </a:ext>
            </a:extLst>
          </p:cNvPr>
          <p:cNvSpPr txBox="1"/>
          <p:nvPr/>
        </p:nvSpPr>
        <p:spPr>
          <a:xfrm>
            <a:off x="2246717" y="2174024"/>
            <a:ext cx="11783675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200" b="1" u="sng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Total</a:t>
            </a:r>
            <a:r>
              <a:rPr lang="en-US" sz="72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 Mojaloop Participants</a:t>
            </a:r>
            <a:endParaRPr lang="en-US" sz="7200" spc="-100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B63AD24-C5B5-6949-87D7-3F09DE59B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1484" y="6269983"/>
            <a:ext cx="3463636" cy="1102066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1A47B9-0CA2-413A-B91B-EB5AD5BA847A}"/>
              </a:ext>
            </a:extLst>
          </p:cNvPr>
          <p:cNvSpPr txBox="1"/>
          <p:nvPr/>
        </p:nvSpPr>
        <p:spPr>
          <a:xfrm>
            <a:off x="6331410" y="3548720"/>
            <a:ext cx="3041190" cy="15404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8800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2294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0FF383-7998-970A-5EDF-866737A56357}"/>
              </a:ext>
            </a:extLst>
          </p:cNvPr>
          <p:cNvSpPr txBox="1"/>
          <p:nvPr/>
        </p:nvSpPr>
        <p:spPr>
          <a:xfrm>
            <a:off x="6100992" y="5089206"/>
            <a:ext cx="3041190" cy="9452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5400" dirty="0">
                <a:solidFill>
                  <a:srgbClr val="FFFF00"/>
                </a:solidFill>
                <a:latin typeface="Varela Round" pitchFamily="2" charset="-79"/>
                <a:cs typeface="Varela Round" pitchFamily="2" charset="-79"/>
              </a:rPr>
              <a:t>+4.3%</a:t>
            </a:r>
          </a:p>
        </p:txBody>
      </p:sp>
    </p:spTree>
    <p:extLst>
      <p:ext uri="{BB962C8B-B14F-4D97-AF65-F5344CB8AC3E}">
        <p14:creationId xmlns:p14="http://schemas.microsoft.com/office/powerpoint/2010/main" val="35253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8646C0-A8A1-4945-A300-08D976F6A3EE}"/>
              </a:ext>
            </a:extLst>
          </p:cNvPr>
          <p:cNvSpPr txBox="1"/>
          <p:nvPr/>
        </p:nvSpPr>
        <p:spPr>
          <a:xfrm>
            <a:off x="1601952" y="589132"/>
            <a:ext cx="12543498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7200" u="sng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Active</a:t>
            </a:r>
            <a:r>
              <a:rPr lang="en-US" sz="72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 Mojaloop Participants</a:t>
            </a:r>
            <a:endParaRPr lang="en-US" sz="7200" spc="-100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488876-CF67-3A49-9B01-6CB4A9EF0D25}"/>
              </a:ext>
            </a:extLst>
          </p:cNvPr>
          <p:cNvSpPr txBox="1"/>
          <p:nvPr/>
        </p:nvSpPr>
        <p:spPr>
          <a:xfrm>
            <a:off x="5838962" y="3307917"/>
            <a:ext cx="3565239" cy="15404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8800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1,196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B63AD24-C5B5-6949-87D7-3F09DE59B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1484" y="6269983"/>
            <a:ext cx="3463636" cy="1102066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2548EF-2D49-4879-B1A6-C4491D7919EC}"/>
              </a:ext>
            </a:extLst>
          </p:cNvPr>
          <p:cNvSpPr txBox="1"/>
          <p:nvPr/>
        </p:nvSpPr>
        <p:spPr>
          <a:xfrm>
            <a:off x="5720421" y="2199921"/>
            <a:ext cx="3802323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72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Q1 2022</a:t>
            </a:r>
            <a:endParaRPr lang="en-US" sz="7200" spc="-100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70390E-406E-DBB5-921E-8A4E20153F55}"/>
              </a:ext>
            </a:extLst>
          </p:cNvPr>
          <p:cNvSpPr txBox="1"/>
          <p:nvPr/>
        </p:nvSpPr>
        <p:spPr>
          <a:xfrm>
            <a:off x="6100992" y="5089206"/>
            <a:ext cx="3041190" cy="9452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5400" dirty="0">
                <a:solidFill>
                  <a:srgbClr val="FFFF00"/>
                </a:solidFill>
                <a:latin typeface="Varela Round" pitchFamily="2" charset="-79"/>
                <a:cs typeface="Varela Round" pitchFamily="2" charset="-79"/>
              </a:rPr>
              <a:t>+75.2%</a:t>
            </a:r>
          </a:p>
        </p:txBody>
      </p:sp>
    </p:spTree>
    <p:extLst>
      <p:ext uri="{BB962C8B-B14F-4D97-AF65-F5344CB8AC3E}">
        <p14:creationId xmlns:p14="http://schemas.microsoft.com/office/powerpoint/2010/main" val="3180099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18646C0-A8A1-4945-A300-08D976F6A3EE}"/>
              </a:ext>
            </a:extLst>
          </p:cNvPr>
          <p:cNvSpPr txBox="1"/>
          <p:nvPr/>
        </p:nvSpPr>
        <p:spPr>
          <a:xfrm>
            <a:off x="2084455" y="592439"/>
            <a:ext cx="11578491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200" b="1" u="sng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New</a:t>
            </a:r>
            <a:r>
              <a:rPr lang="en-US" sz="72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 Mojaloop Participants</a:t>
            </a:r>
            <a:endParaRPr lang="en-US" sz="7200" spc="-100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488876-CF67-3A49-9B01-6CB4A9EF0D25}"/>
              </a:ext>
            </a:extLst>
          </p:cNvPr>
          <p:cNvSpPr txBox="1"/>
          <p:nvPr/>
        </p:nvSpPr>
        <p:spPr>
          <a:xfrm>
            <a:off x="6583525" y="3282020"/>
            <a:ext cx="2580353" cy="154048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8800" dirty="0">
                <a:solidFill>
                  <a:schemeClr val="bg1"/>
                </a:solidFill>
                <a:latin typeface="Varela Round" pitchFamily="2" charset="-79"/>
                <a:cs typeface="Varela Round" pitchFamily="2" charset="-79"/>
              </a:rPr>
              <a:t>247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B63AD24-C5B5-6949-87D7-3F09DE59B3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1484" y="6269983"/>
            <a:ext cx="3463636" cy="1102066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2548EF-2D49-4879-B1A6-C4491D7919EC}"/>
              </a:ext>
            </a:extLst>
          </p:cNvPr>
          <p:cNvSpPr txBox="1"/>
          <p:nvPr/>
        </p:nvSpPr>
        <p:spPr>
          <a:xfrm>
            <a:off x="5720425" y="1937229"/>
            <a:ext cx="3802323" cy="110799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200" b="1" spc="-100" dirty="0">
                <a:solidFill>
                  <a:srgbClr val="FDE74C"/>
                </a:solidFill>
                <a:latin typeface="Varela Round" pitchFamily="2" charset="-79"/>
                <a:cs typeface="Varela Round" pitchFamily="2" charset="-79"/>
              </a:rPr>
              <a:t>Q1 2022</a:t>
            </a:r>
            <a:endParaRPr lang="en-US" sz="7200" spc="-100" dirty="0">
              <a:solidFill>
                <a:srgbClr val="FDE74C"/>
              </a:solidFill>
              <a:latin typeface="Varela Round" pitchFamily="2" charset="-79"/>
              <a:cs typeface="Varela Round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304979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CF96-3F55-4B76-924E-AC77121F0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C0CF3-5874-49E7-8720-1C8E4CF976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n-US" dirty="0"/>
              <a:t>GitHub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Pull request opened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Issue opened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Fork created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Comment on an existing issue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Starred a repository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Had a pull request merged</a:t>
            </a:r>
          </a:p>
          <a:p>
            <a:pPr>
              <a:lnSpc>
                <a:spcPct val="150000"/>
              </a:lnSpc>
            </a:pPr>
            <a:r>
              <a:rPr lang="en-US" dirty="0"/>
              <a:t>Slack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Sent a message in Slack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Replied to a thread in Slack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Joined a channel in Slack</a:t>
            </a:r>
          </a:p>
          <a:p>
            <a:pPr>
              <a:lnSpc>
                <a:spcPct val="150000"/>
              </a:lnSpc>
            </a:pPr>
            <a:r>
              <a:rPr lang="en-US" dirty="0"/>
              <a:t>Discourse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Create a topic</a:t>
            </a:r>
          </a:p>
          <a:p>
            <a:pPr lvl="1">
              <a:lnSpc>
                <a:spcPct val="150000"/>
              </a:lnSpc>
            </a:pPr>
            <a:r>
              <a:rPr lang="en-US" dirty="0"/>
              <a:t>Create a post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43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>
            <a:extLst>
              <a:ext uri="{FF2B5EF4-FFF2-40B4-BE49-F238E27FC236}">
                <a16:creationId xmlns:a16="http://schemas.microsoft.com/office/drawing/2014/main" id="{E12D3818-634E-6F42-8AC2-5C183F2746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154896" y="6262470"/>
            <a:ext cx="3463636" cy="1102066"/>
          </a:xfrm>
          <a:prstGeom prst="rect">
            <a:avLst/>
          </a:prstGeom>
          <a:effectLst>
            <a:outerShdw blurRad="254000" dist="38100" dir="5400000" sx="125000" sy="125000" algn="t" rotWithShape="0">
              <a:srgbClr val="00A4FF"/>
            </a:outerShdw>
          </a:effectLst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C16E6B95-44F0-6C4F-B2AC-64ADF304212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4847086"/>
              </p:ext>
            </p:extLst>
          </p:nvPr>
        </p:nvGraphicFramePr>
        <p:xfrm>
          <a:off x="232757" y="589792"/>
          <a:ext cx="10162117" cy="67747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0722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885A1-D7F4-244B-95EF-A4C370679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E" dirty="0">
                <a:latin typeface="Calibri" panose="020F0502020204030204" pitchFamily="34" charset="0"/>
                <a:cs typeface="Calibri" panose="020F0502020204030204" pitchFamily="34" charset="0"/>
              </a:rPr>
              <a:t>Orbit 4: Explorers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41456-9680-AC46-BE0D-5856393B2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GB" b="0" i="0" dirty="0">
                <a:solidFill>
                  <a:srgbClr val="24292F"/>
                </a:solidFill>
                <a:effectLst/>
                <a:latin typeface="-apple-system"/>
              </a:rPr>
              <a:t>These folks have read our community's blog posts and newsletters, watched videos on our YouTube channel, attended our meetings, or tried testing Mojaloop. </a:t>
            </a:r>
          </a:p>
          <a:p>
            <a:pPr algn="l">
              <a:lnSpc>
                <a:spcPct val="150000"/>
              </a:lnSpc>
            </a:pPr>
            <a:r>
              <a:rPr lang="en-GB" b="0" i="0" dirty="0">
                <a:solidFill>
                  <a:srgbClr val="24292F"/>
                </a:solidFill>
                <a:effectLst/>
                <a:latin typeface="-apple-system"/>
              </a:rPr>
              <a:t>They're not fully-activated community members yet, but are at least passively interested and form a part of our audience.</a:t>
            </a:r>
            <a:endParaRPr lang="en-GB" b="0" i="0" dirty="0">
              <a:solidFill>
                <a:srgbClr val="24292F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5612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885A1-D7F4-244B-95EF-A4C370679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E" dirty="0">
                <a:latin typeface="Calibri" panose="020F0502020204030204" pitchFamily="34" charset="0"/>
                <a:cs typeface="Calibri" panose="020F0502020204030204" pitchFamily="34" charset="0"/>
              </a:rPr>
              <a:t>Orbit 3: Participants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41456-9680-AC46-BE0D-5856393B2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GB" b="0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These individuals have navigated the onramp into the community and are starting to establish a track record of activity or participation. </a:t>
            </a:r>
          </a:p>
          <a:p>
            <a:pPr algn="l">
              <a:lnSpc>
                <a:spcPct val="150000"/>
              </a:lnSpc>
            </a:pPr>
            <a:r>
              <a:rPr lang="en-GB" b="0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They've made some lightweight contributions like writing documentation, or volunteering for a small task.</a:t>
            </a:r>
          </a:p>
        </p:txBody>
      </p:sp>
    </p:spTree>
    <p:extLst>
      <p:ext uri="{BB962C8B-B14F-4D97-AF65-F5344CB8AC3E}">
        <p14:creationId xmlns:p14="http://schemas.microsoft.com/office/powerpoint/2010/main" val="11993394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885A1-D7F4-244B-95EF-A4C370679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E" dirty="0">
                <a:latin typeface="Calibri" panose="020F0502020204030204" pitchFamily="34" charset="0"/>
                <a:cs typeface="Calibri" panose="020F0502020204030204" pitchFamily="34" charset="0"/>
              </a:rPr>
              <a:t>Orbit 2: Contributors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41456-9680-AC46-BE0D-5856393B2C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60000"/>
              </a:lnSpc>
            </a:pPr>
            <a:r>
              <a:rPr lang="en-GB" b="0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These folks are taking on more time-intensive, higher impact roles in the community. </a:t>
            </a:r>
          </a:p>
          <a:p>
            <a:pPr>
              <a:lnSpc>
                <a:spcPct val="160000"/>
              </a:lnSpc>
            </a:pPr>
            <a:r>
              <a:rPr lang="en-GB" b="0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They might be advocating for Mojaloop, giving talks or hosting small events. </a:t>
            </a:r>
          </a:p>
          <a:p>
            <a:pPr>
              <a:lnSpc>
                <a:spcPct val="160000"/>
              </a:lnSpc>
            </a:pPr>
            <a:r>
              <a:rPr lang="en-GB" b="0" i="0" dirty="0">
                <a:solidFill>
                  <a:srgbClr val="24292F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They're consistent, recognizable faces who embody the culture and actions the community expects.</a:t>
            </a:r>
            <a:endParaRPr lang="en-KE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8186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jaloop">
      <a:majorFont>
        <a:latin typeface="Varela Round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LengthInSeconds xmlns="af12d3ca-d309-4d9b-872e-f669d895b06e" xsi:nil="true"/>
    <SharedWithUsers xmlns="6354f033-77ec-451f-a4b1-89785309665d">
      <UserInfo>
        <DisplayName>Tayla Giuffrida</DisplayName>
        <AccountId>65</AccountId>
        <AccountType/>
      </UserInfo>
    </SharedWithUsers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AC203550B4E40A8ED4C6A11385C01" ma:contentTypeVersion="13" ma:contentTypeDescription="Create a new document." ma:contentTypeScope="" ma:versionID="1a8e0f591d3b1b40aba590a9e5f96a61">
  <xsd:schema xmlns:xsd="http://www.w3.org/2001/XMLSchema" xmlns:xs="http://www.w3.org/2001/XMLSchema" xmlns:p="http://schemas.microsoft.com/office/2006/metadata/properties" xmlns:ns2="af12d3ca-d309-4d9b-872e-f669d895b06e" xmlns:ns3="6354f033-77ec-451f-a4b1-89785309665d" targetNamespace="http://schemas.microsoft.com/office/2006/metadata/properties" ma:root="true" ma:fieldsID="fc14388904a9ca4fc1dcdc7ac7762609" ns2:_="" ns3:_="">
    <xsd:import namespace="af12d3ca-d309-4d9b-872e-f669d895b06e"/>
    <xsd:import namespace="6354f033-77ec-451f-a4b1-8978530966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2d3ca-d309-4d9b-872e-f669d895b0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54f033-77ec-451f-a4b1-89785309665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3B1F360-0DC3-4790-8603-165610F78D05}">
  <ds:schemaRefs>
    <ds:schemaRef ds:uri="http://schemas.microsoft.com/office/2006/metadata/properties"/>
    <ds:schemaRef ds:uri="http://schemas.microsoft.com/office/infopath/2007/PartnerControls"/>
    <ds:schemaRef ds:uri="af12d3ca-d309-4d9b-872e-f669d895b06e"/>
    <ds:schemaRef ds:uri="6354f033-77ec-451f-a4b1-89785309665d"/>
  </ds:schemaRefs>
</ds:datastoreItem>
</file>

<file path=customXml/itemProps2.xml><?xml version="1.0" encoding="utf-8"?>
<ds:datastoreItem xmlns:ds="http://schemas.openxmlformats.org/officeDocument/2006/customXml" ds:itemID="{41339671-19CE-4667-BE82-0DBC69A0CD6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61237BC-03A1-41EF-B7AB-17FC6F801B1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12d3ca-d309-4d9b-872e-f669d895b06e"/>
    <ds:schemaRef ds:uri="6354f033-77ec-451f-a4b1-8978530966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646</TotalTime>
  <Words>511</Words>
  <Application>Microsoft Macintosh PowerPoint</Application>
  <PresentationFormat>Custom</PresentationFormat>
  <Paragraphs>110</Paragraphs>
  <Slides>18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Varela Round</vt:lpstr>
      <vt:lpstr>Calibri</vt:lpstr>
      <vt:lpstr>-apple-system</vt:lpstr>
      <vt:lpstr>Office Theme</vt:lpstr>
      <vt:lpstr>PowerPoint Presentation</vt:lpstr>
      <vt:lpstr>PowerPoint Presentation</vt:lpstr>
      <vt:lpstr>PowerPoint Presentation</vt:lpstr>
      <vt:lpstr>PowerPoint Presentation</vt:lpstr>
      <vt:lpstr>Active?</vt:lpstr>
      <vt:lpstr>PowerPoint Presentation</vt:lpstr>
      <vt:lpstr>Orbit 4: Explorers</vt:lpstr>
      <vt:lpstr>Orbit 3: Participants</vt:lpstr>
      <vt:lpstr>Orbit 2: Contributors</vt:lpstr>
      <vt:lpstr>Orbit 1: Builders</vt:lpstr>
      <vt:lpstr>Orbit 0: Team</vt:lpstr>
      <vt:lpstr>PowerPoint Presentation</vt:lpstr>
      <vt:lpstr>PowerPoint Presentation</vt:lpstr>
      <vt:lpstr>Active Community Members</vt:lpstr>
      <vt:lpstr>PowerPoint Presentation</vt:lpstr>
      <vt:lpstr>New &amp; Promising Community Members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Tudor Vedeanu</dc:creator>
  <cp:lastModifiedBy>Simeon Oriko</cp:lastModifiedBy>
  <cp:revision>50</cp:revision>
  <dcterms:created xsi:type="dcterms:W3CDTF">2022-01-20T12:11:57Z</dcterms:created>
  <dcterms:modified xsi:type="dcterms:W3CDTF">2022-04-28T11:38:13Z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  <property fmtid="{D5CDD505-2E9C-101B-9397-08002B2CF9AE}" pid="3" name="_SourceUrl">
    <vt:lpwstr/>
  </property>
  <property fmtid="{D5CDD505-2E9C-101B-9397-08002B2CF9AE}" pid="4" name="_SharedFileIndex">
    <vt:lpwstr/>
  </property>
  <property fmtid="{D5CDD505-2E9C-101B-9397-08002B2CF9AE}" pid="5" name="ComplianceAssetId">
    <vt:lpwstr/>
  </property>
  <property fmtid="{D5CDD505-2E9C-101B-9397-08002B2CF9AE}" pid="6" name="_ExtendedDescription">
    <vt:lpwstr/>
  </property>
  <property fmtid="{D5CDD505-2E9C-101B-9397-08002B2CF9AE}" pid="7" name="TriggerFlowInfo">
    <vt:lpwstr/>
  </property>
</Properties>
</file>

<file path=docProps/thumbnail.jpeg>
</file>